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Century Gothic"/>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8" roundtripDataSignature="AMtx7mjzpjzADPZid27tL/1WVWY+AcxT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CenturyGothic-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enturyGothic-italic.fntdata"/><Relationship Id="rId25" Type="http://schemas.openxmlformats.org/officeDocument/2006/relationships/font" Target="fonts/CenturyGothic-bold.fntdata"/><Relationship Id="rId28" Type="http://customschemas.google.com/relationships/presentationmetadata" Target="metadata"/><Relationship Id="rId27" Type="http://schemas.openxmlformats.org/officeDocument/2006/relationships/font" Target="fonts/CenturyGothic-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9" name="Google Shape;14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7" name="Google Shape;24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4" name="Google Shape;25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1" name="Google Shape;26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3" name="Google Shape;27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4" name="Google Shape;28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3" name="Google Shape;31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5" name="Google Shape;32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6" name="Google Shape;33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3" name="Google Shape;34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0" name="Google Shape;35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1" name="Google Shape;16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2" name="Google Shape;17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 name="Google Shape;19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 name="Google Shape;20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 name="Google Shape;21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 name="Google Shape;24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2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Autofit/>
          </a:bodyPr>
          <a:lstStyle>
            <a:lvl1pPr lvl="0" algn="l">
              <a:spcBef>
                <a:spcPts val="1000"/>
              </a:spcBef>
              <a:spcAft>
                <a:spcPts val="0"/>
              </a:spcAft>
              <a:buSzPts val="1600"/>
              <a:buNone/>
              <a:defRPr cap="none">
                <a:solidFill>
                  <a:schemeClr val="accent1"/>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4" name="Google Shape;24;p22"/>
          <p:cNvSpPr txBox="1"/>
          <p:nvPr>
            <p:ph idx="10" type="dt"/>
          </p:nvPr>
        </p:nvSpPr>
        <p:spPr>
          <a:xfrm rot="5400000">
            <a:off x="10155238" y="1790700"/>
            <a:ext cx="9906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2"/>
          <p:cNvSpPr txBox="1"/>
          <p:nvPr>
            <p:ph idx="11" type="ftr"/>
          </p:nvPr>
        </p:nvSpPr>
        <p:spPr>
          <a:xfrm rot="5400000">
            <a:off x="8951118" y="3225007"/>
            <a:ext cx="3859213" cy="304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2800" u="none" cap="none" strike="noStrike">
                <a:solidFill>
                  <a:schemeClr val="lt1"/>
                </a:solidFill>
                <a:latin typeface="Century Gothic"/>
                <a:ea typeface="Century Gothic"/>
                <a:cs typeface="Century Gothic"/>
                <a:sym typeface="Century Gothic"/>
              </a:defRPr>
            </a:lvl1pPr>
            <a:lvl2pPr indent="0" lvl="1" marL="0" marR="0" algn="ctr">
              <a:spcBef>
                <a:spcPts val="0"/>
              </a:spcBef>
              <a:spcAft>
                <a:spcPts val="0"/>
              </a:spcAft>
              <a:buNone/>
              <a:defRPr b="0" i="0" sz="2800" u="none" cap="none" strike="noStrike">
                <a:solidFill>
                  <a:schemeClr val="lt1"/>
                </a:solidFill>
                <a:latin typeface="Century Gothic"/>
                <a:ea typeface="Century Gothic"/>
                <a:cs typeface="Century Gothic"/>
                <a:sym typeface="Century Gothic"/>
              </a:defRPr>
            </a:lvl2pPr>
            <a:lvl3pPr indent="0" lvl="2" marL="0" marR="0" algn="ctr">
              <a:spcBef>
                <a:spcPts val="0"/>
              </a:spcBef>
              <a:spcAft>
                <a:spcPts val="0"/>
              </a:spcAft>
              <a:buNone/>
              <a:defRPr b="0" i="0" sz="2800" u="none" cap="none" strike="noStrike">
                <a:solidFill>
                  <a:schemeClr val="lt1"/>
                </a:solidFill>
                <a:latin typeface="Century Gothic"/>
                <a:ea typeface="Century Gothic"/>
                <a:cs typeface="Century Gothic"/>
                <a:sym typeface="Century Gothic"/>
              </a:defRPr>
            </a:lvl3pPr>
            <a:lvl4pPr indent="0" lvl="3" marL="0" marR="0" algn="ctr">
              <a:spcBef>
                <a:spcPts val="0"/>
              </a:spcBef>
              <a:spcAft>
                <a:spcPts val="0"/>
              </a:spcAft>
              <a:buNone/>
              <a:defRPr b="0" i="0" sz="2800" u="none" cap="none" strike="noStrike">
                <a:solidFill>
                  <a:schemeClr val="lt1"/>
                </a:solidFill>
                <a:latin typeface="Century Gothic"/>
                <a:ea typeface="Century Gothic"/>
                <a:cs typeface="Century Gothic"/>
                <a:sym typeface="Century Gothic"/>
              </a:defRPr>
            </a:lvl4pPr>
            <a:lvl5pPr indent="0" lvl="4" marL="0" marR="0" algn="ctr">
              <a:spcBef>
                <a:spcPts val="0"/>
              </a:spcBef>
              <a:spcAft>
                <a:spcPts val="0"/>
              </a:spcAft>
              <a:buNone/>
              <a:defRPr b="0" i="0" sz="2800" u="none" cap="none" strike="noStrike">
                <a:solidFill>
                  <a:schemeClr val="lt1"/>
                </a:solidFill>
                <a:latin typeface="Century Gothic"/>
                <a:ea typeface="Century Gothic"/>
                <a:cs typeface="Century Gothic"/>
                <a:sym typeface="Century Gothic"/>
              </a:defRPr>
            </a:lvl5pPr>
            <a:lvl6pPr indent="0" lvl="5" marL="0" marR="0" algn="ctr">
              <a:spcBef>
                <a:spcPts val="0"/>
              </a:spcBef>
              <a:spcAft>
                <a:spcPts val="0"/>
              </a:spcAft>
              <a:buNone/>
              <a:defRPr b="0" i="0" sz="2800" u="none" cap="none" strike="noStrike">
                <a:solidFill>
                  <a:schemeClr val="lt1"/>
                </a:solidFill>
                <a:latin typeface="Century Gothic"/>
                <a:ea typeface="Century Gothic"/>
                <a:cs typeface="Century Gothic"/>
                <a:sym typeface="Century Gothic"/>
              </a:defRPr>
            </a:lvl6pPr>
            <a:lvl7pPr indent="0" lvl="6" marL="0" marR="0" algn="ctr">
              <a:spcBef>
                <a:spcPts val="0"/>
              </a:spcBef>
              <a:spcAft>
                <a:spcPts val="0"/>
              </a:spcAft>
              <a:buNone/>
              <a:defRPr b="0" i="0" sz="2800" u="none" cap="none" strike="noStrike">
                <a:solidFill>
                  <a:schemeClr val="lt1"/>
                </a:solidFill>
                <a:latin typeface="Century Gothic"/>
                <a:ea typeface="Century Gothic"/>
                <a:cs typeface="Century Gothic"/>
                <a:sym typeface="Century Gothic"/>
              </a:defRPr>
            </a:lvl7pPr>
            <a:lvl8pPr indent="0" lvl="7" marL="0" marR="0" algn="ctr">
              <a:spcBef>
                <a:spcPts val="0"/>
              </a:spcBef>
              <a:spcAft>
                <a:spcPts val="0"/>
              </a:spcAft>
              <a:buNone/>
              <a:defRPr b="0" i="0" sz="2800" u="none" cap="none" strike="noStrike">
                <a:solidFill>
                  <a:schemeClr val="lt1"/>
                </a:solidFill>
                <a:latin typeface="Century Gothic"/>
                <a:ea typeface="Century Gothic"/>
                <a:cs typeface="Century Gothic"/>
                <a:sym typeface="Century Gothic"/>
              </a:defRPr>
            </a:lvl8pPr>
            <a:lvl9pPr indent="0" lvl="8" marL="0" marR="0" algn="ctr">
              <a:spcBef>
                <a:spcPts val="0"/>
              </a:spcBef>
              <a:spcAft>
                <a:spcPts val="0"/>
              </a:spcAft>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8" name="Shape 78"/>
        <p:cNvGrpSpPr/>
        <p:nvPr/>
      </p:nvGrpSpPr>
      <p:grpSpPr>
        <a:xfrm>
          <a:off x="0" y="0"/>
          <a:ext cx="0" cy="0"/>
          <a:chOff x="0" y="0"/>
          <a:chExt cx="0" cy="0"/>
        </a:xfrm>
      </p:grpSpPr>
      <p:sp>
        <p:nvSpPr>
          <p:cNvPr id="79" name="Google Shape;79;p31"/>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1"/>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81" name="Google Shape;81;p31"/>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2" name="Google Shape;82;p31"/>
          <p:cNvSpPr txBox="1"/>
          <p:nvPr>
            <p:ph idx="10" type="dt"/>
          </p:nvPr>
        </p:nvSpPr>
        <p:spPr>
          <a:xfrm rot="5400000">
            <a:off x="10155238" y="1790700"/>
            <a:ext cx="9906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1"/>
          <p:cNvSpPr txBox="1"/>
          <p:nvPr>
            <p:ph idx="11" type="ftr"/>
          </p:nvPr>
        </p:nvSpPr>
        <p:spPr>
          <a:xfrm rot="5400000">
            <a:off x="8951118" y="3225007"/>
            <a:ext cx="3859213" cy="304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1"/>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2800">
                <a:solidFill>
                  <a:schemeClr val="lt1"/>
                </a:solidFill>
                <a:latin typeface="Century Gothic"/>
                <a:ea typeface="Century Gothic"/>
                <a:cs typeface="Century Gothic"/>
                <a:sym typeface="Century Gothic"/>
              </a:defRPr>
            </a:lvl1pPr>
            <a:lvl2pPr indent="0" lvl="1" marL="0" marR="0" algn="ctr">
              <a:spcBef>
                <a:spcPts val="0"/>
              </a:spcBef>
              <a:spcAft>
                <a:spcPts val="0"/>
              </a:spcAft>
              <a:buNone/>
              <a:defRPr b="0" i="0" sz="2800">
                <a:solidFill>
                  <a:schemeClr val="lt1"/>
                </a:solidFill>
                <a:latin typeface="Century Gothic"/>
                <a:ea typeface="Century Gothic"/>
                <a:cs typeface="Century Gothic"/>
                <a:sym typeface="Century Gothic"/>
              </a:defRPr>
            </a:lvl2pPr>
            <a:lvl3pPr indent="0" lvl="2" marL="0" marR="0" algn="ctr">
              <a:spcBef>
                <a:spcPts val="0"/>
              </a:spcBef>
              <a:spcAft>
                <a:spcPts val="0"/>
              </a:spcAft>
              <a:buNone/>
              <a:defRPr b="0" i="0" sz="2800">
                <a:solidFill>
                  <a:schemeClr val="lt1"/>
                </a:solidFill>
                <a:latin typeface="Century Gothic"/>
                <a:ea typeface="Century Gothic"/>
                <a:cs typeface="Century Gothic"/>
                <a:sym typeface="Century Gothic"/>
              </a:defRPr>
            </a:lvl3pPr>
            <a:lvl4pPr indent="0" lvl="3" marL="0" marR="0" algn="ctr">
              <a:spcBef>
                <a:spcPts val="0"/>
              </a:spcBef>
              <a:spcAft>
                <a:spcPts val="0"/>
              </a:spcAft>
              <a:buNone/>
              <a:defRPr b="0" i="0" sz="2800">
                <a:solidFill>
                  <a:schemeClr val="lt1"/>
                </a:solidFill>
                <a:latin typeface="Century Gothic"/>
                <a:ea typeface="Century Gothic"/>
                <a:cs typeface="Century Gothic"/>
                <a:sym typeface="Century Gothic"/>
              </a:defRPr>
            </a:lvl4pPr>
            <a:lvl5pPr indent="0" lvl="4" marL="0" marR="0" algn="ctr">
              <a:spcBef>
                <a:spcPts val="0"/>
              </a:spcBef>
              <a:spcAft>
                <a:spcPts val="0"/>
              </a:spcAft>
              <a:buNone/>
              <a:defRPr b="0" i="0" sz="2800">
                <a:solidFill>
                  <a:schemeClr val="lt1"/>
                </a:solidFill>
                <a:latin typeface="Century Gothic"/>
                <a:ea typeface="Century Gothic"/>
                <a:cs typeface="Century Gothic"/>
                <a:sym typeface="Century Gothic"/>
              </a:defRPr>
            </a:lvl5pPr>
            <a:lvl6pPr indent="0" lvl="5" marL="0" marR="0" algn="ctr">
              <a:spcBef>
                <a:spcPts val="0"/>
              </a:spcBef>
              <a:spcAft>
                <a:spcPts val="0"/>
              </a:spcAft>
              <a:buNone/>
              <a:defRPr b="0" i="0" sz="2800">
                <a:solidFill>
                  <a:schemeClr val="lt1"/>
                </a:solidFill>
                <a:latin typeface="Century Gothic"/>
                <a:ea typeface="Century Gothic"/>
                <a:cs typeface="Century Gothic"/>
                <a:sym typeface="Century Gothic"/>
              </a:defRPr>
            </a:lvl6pPr>
            <a:lvl7pPr indent="0" lvl="6" marL="0" marR="0" algn="ctr">
              <a:spcBef>
                <a:spcPts val="0"/>
              </a:spcBef>
              <a:spcAft>
                <a:spcPts val="0"/>
              </a:spcAft>
              <a:buNone/>
              <a:defRPr b="0" i="0" sz="2800">
                <a:solidFill>
                  <a:schemeClr val="lt1"/>
                </a:solidFill>
                <a:latin typeface="Century Gothic"/>
                <a:ea typeface="Century Gothic"/>
                <a:cs typeface="Century Gothic"/>
                <a:sym typeface="Century Gothic"/>
              </a:defRPr>
            </a:lvl7pPr>
            <a:lvl8pPr indent="0" lvl="7" marL="0" marR="0" algn="ctr">
              <a:spcBef>
                <a:spcPts val="0"/>
              </a:spcBef>
              <a:spcAft>
                <a:spcPts val="0"/>
              </a:spcAft>
              <a:buNone/>
              <a:defRPr b="0" i="0" sz="2800">
                <a:solidFill>
                  <a:schemeClr val="lt1"/>
                </a:solidFill>
                <a:latin typeface="Century Gothic"/>
                <a:ea typeface="Century Gothic"/>
                <a:cs typeface="Century Gothic"/>
                <a:sym typeface="Century Gothic"/>
              </a:defRPr>
            </a:lvl8pPr>
            <a:lvl9pPr indent="0" lvl="8" marL="0" marR="0" algn="ctr">
              <a:spcBef>
                <a:spcPts val="0"/>
              </a:spcBef>
              <a:spcAft>
                <a:spcPts val="0"/>
              </a:spcAft>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5" name="Shape 85"/>
        <p:cNvGrpSpPr/>
        <p:nvPr/>
      </p:nvGrpSpPr>
      <p:grpSpPr>
        <a:xfrm>
          <a:off x="0" y="0"/>
          <a:ext cx="0" cy="0"/>
          <a:chOff x="0" y="0"/>
          <a:chExt cx="0" cy="0"/>
        </a:xfrm>
      </p:grpSpPr>
      <p:sp>
        <p:nvSpPr>
          <p:cNvPr id="86" name="Google Shape;86;p32"/>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2"/>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8" name="Google Shape;88;p32"/>
          <p:cNvSpPr txBox="1"/>
          <p:nvPr>
            <p:ph idx="10" type="dt"/>
          </p:nvPr>
        </p:nvSpPr>
        <p:spPr>
          <a:xfrm rot="5400000">
            <a:off x="10155238" y="1790700"/>
            <a:ext cx="9906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2"/>
          <p:cNvSpPr txBox="1"/>
          <p:nvPr>
            <p:ph idx="11" type="ftr"/>
          </p:nvPr>
        </p:nvSpPr>
        <p:spPr>
          <a:xfrm rot="5400000">
            <a:off x="8951118" y="3225007"/>
            <a:ext cx="3859213" cy="304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2"/>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2800">
                <a:solidFill>
                  <a:schemeClr val="lt1"/>
                </a:solidFill>
                <a:latin typeface="Century Gothic"/>
                <a:ea typeface="Century Gothic"/>
                <a:cs typeface="Century Gothic"/>
                <a:sym typeface="Century Gothic"/>
              </a:defRPr>
            </a:lvl1pPr>
            <a:lvl2pPr indent="0" lvl="1" marL="0" marR="0" algn="ctr">
              <a:spcBef>
                <a:spcPts val="0"/>
              </a:spcBef>
              <a:spcAft>
                <a:spcPts val="0"/>
              </a:spcAft>
              <a:buNone/>
              <a:defRPr b="0" i="0" sz="2800">
                <a:solidFill>
                  <a:schemeClr val="lt1"/>
                </a:solidFill>
                <a:latin typeface="Century Gothic"/>
                <a:ea typeface="Century Gothic"/>
                <a:cs typeface="Century Gothic"/>
                <a:sym typeface="Century Gothic"/>
              </a:defRPr>
            </a:lvl2pPr>
            <a:lvl3pPr indent="0" lvl="2" marL="0" marR="0" algn="ctr">
              <a:spcBef>
                <a:spcPts val="0"/>
              </a:spcBef>
              <a:spcAft>
                <a:spcPts val="0"/>
              </a:spcAft>
              <a:buNone/>
              <a:defRPr b="0" i="0" sz="2800">
                <a:solidFill>
                  <a:schemeClr val="lt1"/>
                </a:solidFill>
                <a:latin typeface="Century Gothic"/>
                <a:ea typeface="Century Gothic"/>
                <a:cs typeface="Century Gothic"/>
                <a:sym typeface="Century Gothic"/>
              </a:defRPr>
            </a:lvl3pPr>
            <a:lvl4pPr indent="0" lvl="3" marL="0" marR="0" algn="ctr">
              <a:spcBef>
                <a:spcPts val="0"/>
              </a:spcBef>
              <a:spcAft>
                <a:spcPts val="0"/>
              </a:spcAft>
              <a:buNone/>
              <a:defRPr b="0" i="0" sz="2800">
                <a:solidFill>
                  <a:schemeClr val="lt1"/>
                </a:solidFill>
                <a:latin typeface="Century Gothic"/>
                <a:ea typeface="Century Gothic"/>
                <a:cs typeface="Century Gothic"/>
                <a:sym typeface="Century Gothic"/>
              </a:defRPr>
            </a:lvl4pPr>
            <a:lvl5pPr indent="0" lvl="4" marL="0" marR="0" algn="ctr">
              <a:spcBef>
                <a:spcPts val="0"/>
              </a:spcBef>
              <a:spcAft>
                <a:spcPts val="0"/>
              </a:spcAft>
              <a:buNone/>
              <a:defRPr b="0" i="0" sz="2800">
                <a:solidFill>
                  <a:schemeClr val="lt1"/>
                </a:solidFill>
                <a:latin typeface="Century Gothic"/>
                <a:ea typeface="Century Gothic"/>
                <a:cs typeface="Century Gothic"/>
                <a:sym typeface="Century Gothic"/>
              </a:defRPr>
            </a:lvl5pPr>
            <a:lvl6pPr indent="0" lvl="5" marL="0" marR="0" algn="ctr">
              <a:spcBef>
                <a:spcPts val="0"/>
              </a:spcBef>
              <a:spcAft>
                <a:spcPts val="0"/>
              </a:spcAft>
              <a:buNone/>
              <a:defRPr b="0" i="0" sz="2800">
                <a:solidFill>
                  <a:schemeClr val="lt1"/>
                </a:solidFill>
                <a:latin typeface="Century Gothic"/>
                <a:ea typeface="Century Gothic"/>
                <a:cs typeface="Century Gothic"/>
                <a:sym typeface="Century Gothic"/>
              </a:defRPr>
            </a:lvl6pPr>
            <a:lvl7pPr indent="0" lvl="6" marL="0" marR="0" algn="ctr">
              <a:spcBef>
                <a:spcPts val="0"/>
              </a:spcBef>
              <a:spcAft>
                <a:spcPts val="0"/>
              </a:spcAft>
              <a:buNone/>
              <a:defRPr b="0" i="0" sz="2800">
                <a:solidFill>
                  <a:schemeClr val="lt1"/>
                </a:solidFill>
                <a:latin typeface="Century Gothic"/>
                <a:ea typeface="Century Gothic"/>
                <a:cs typeface="Century Gothic"/>
                <a:sym typeface="Century Gothic"/>
              </a:defRPr>
            </a:lvl7pPr>
            <a:lvl8pPr indent="0" lvl="7" marL="0" marR="0" algn="ctr">
              <a:spcBef>
                <a:spcPts val="0"/>
              </a:spcBef>
              <a:spcAft>
                <a:spcPts val="0"/>
              </a:spcAft>
              <a:buNone/>
              <a:defRPr b="0" i="0" sz="2800">
                <a:solidFill>
                  <a:schemeClr val="lt1"/>
                </a:solidFill>
                <a:latin typeface="Century Gothic"/>
                <a:ea typeface="Century Gothic"/>
                <a:cs typeface="Century Gothic"/>
                <a:sym typeface="Century Gothic"/>
              </a:defRPr>
            </a:lvl8pPr>
            <a:lvl9pPr indent="0" lvl="8" marL="0" marR="0" algn="ctr">
              <a:spcBef>
                <a:spcPts val="0"/>
              </a:spcBef>
              <a:spcAft>
                <a:spcPts val="0"/>
              </a:spcAft>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1" name="Shape 91"/>
        <p:cNvGrpSpPr/>
        <p:nvPr/>
      </p:nvGrpSpPr>
      <p:grpSpPr>
        <a:xfrm>
          <a:off x="0" y="0"/>
          <a:ext cx="0" cy="0"/>
          <a:chOff x="0" y="0"/>
          <a:chExt cx="0" cy="0"/>
        </a:xfrm>
      </p:grpSpPr>
      <p:sp>
        <p:nvSpPr>
          <p:cNvPr id="92" name="Google Shape;92;p33"/>
          <p:cNvSpPr txBox="1"/>
          <p:nvPr/>
        </p:nvSpPr>
        <p:spPr>
          <a:xfrm>
            <a:off x="898525" y="971550"/>
            <a:ext cx="801688" cy="19700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12200">
                <a:solidFill>
                  <a:schemeClr val="accent1"/>
                </a:solidFill>
                <a:latin typeface="Arial"/>
                <a:ea typeface="Arial"/>
                <a:cs typeface="Arial"/>
                <a:sym typeface="Arial"/>
              </a:rPr>
              <a:t>“</a:t>
            </a:r>
            <a:endParaRPr/>
          </a:p>
        </p:txBody>
      </p:sp>
      <p:sp>
        <p:nvSpPr>
          <p:cNvPr id="93" name="Google Shape;93;p33"/>
          <p:cNvSpPr txBox="1"/>
          <p:nvPr/>
        </p:nvSpPr>
        <p:spPr>
          <a:xfrm>
            <a:off x="9329738" y="2613025"/>
            <a:ext cx="803275" cy="19700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12200">
                <a:solidFill>
                  <a:schemeClr val="accent1"/>
                </a:solidFill>
                <a:latin typeface="Arial"/>
                <a:ea typeface="Arial"/>
                <a:cs typeface="Arial"/>
                <a:sym typeface="Arial"/>
              </a:rPr>
              <a:t>”</a:t>
            </a:r>
            <a:endParaRPr/>
          </a:p>
        </p:txBody>
      </p:sp>
      <p:sp>
        <p:nvSpPr>
          <p:cNvPr id="94" name="Google Shape;94;p33"/>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3"/>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chemeClr val="accent1"/>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6" name="Google Shape;96;p33"/>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7" name="Google Shape;97;p33"/>
          <p:cNvSpPr txBox="1"/>
          <p:nvPr>
            <p:ph idx="10" type="dt"/>
          </p:nvPr>
        </p:nvSpPr>
        <p:spPr>
          <a:xfrm rot="5400000">
            <a:off x="10155238" y="1790700"/>
            <a:ext cx="9906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3"/>
          <p:cNvSpPr txBox="1"/>
          <p:nvPr>
            <p:ph idx="11" type="ftr"/>
          </p:nvPr>
        </p:nvSpPr>
        <p:spPr>
          <a:xfrm rot="5400000">
            <a:off x="8951118" y="3225007"/>
            <a:ext cx="3859213" cy="304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3"/>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2800">
                <a:solidFill>
                  <a:schemeClr val="lt1"/>
                </a:solidFill>
                <a:latin typeface="Century Gothic"/>
                <a:ea typeface="Century Gothic"/>
                <a:cs typeface="Century Gothic"/>
                <a:sym typeface="Century Gothic"/>
              </a:defRPr>
            </a:lvl1pPr>
            <a:lvl2pPr indent="0" lvl="1" marL="0" marR="0" algn="ctr">
              <a:spcBef>
                <a:spcPts val="0"/>
              </a:spcBef>
              <a:spcAft>
                <a:spcPts val="0"/>
              </a:spcAft>
              <a:buNone/>
              <a:defRPr b="0" i="0" sz="2800">
                <a:solidFill>
                  <a:schemeClr val="lt1"/>
                </a:solidFill>
                <a:latin typeface="Century Gothic"/>
                <a:ea typeface="Century Gothic"/>
                <a:cs typeface="Century Gothic"/>
                <a:sym typeface="Century Gothic"/>
              </a:defRPr>
            </a:lvl2pPr>
            <a:lvl3pPr indent="0" lvl="2" marL="0" marR="0" algn="ctr">
              <a:spcBef>
                <a:spcPts val="0"/>
              </a:spcBef>
              <a:spcAft>
                <a:spcPts val="0"/>
              </a:spcAft>
              <a:buNone/>
              <a:defRPr b="0" i="0" sz="2800">
                <a:solidFill>
                  <a:schemeClr val="lt1"/>
                </a:solidFill>
                <a:latin typeface="Century Gothic"/>
                <a:ea typeface="Century Gothic"/>
                <a:cs typeface="Century Gothic"/>
                <a:sym typeface="Century Gothic"/>
              </a:defRPr>
            </a:lvl3pPr>
            <a:lvl4pPr indent="0" lvl="3" marL="0" marR="0" algn="ctr">
              <a:spcBef>
                <a:spcPts val="0"/>
              </a:spcBef>
              <a:spcAft>
                <a:spcPts val="0"/>
              </a:spcAft>
              <a:buNone/>
              <a:defRPr b="0" i="0" sz="2800">
                <a:solidFill>
                  <a:schemeClr val="lt1"/>
                </a:solidFill>
                <a:latin typeface="Century Gothic"/>
                <a:ea typeface="Century Gothic"/>
                <a:cs typeface="Century Gothic"/>
                <a:sym typeface="Century Gothic"/>
              </a:defRPr>
            </a:lvl4pPr>
            <a:lvl5pPr indent="0" lvl="4" marL="0" marR="0" algn="ctr">
              <a:spcBef>
                <a:spcPts val="0"/>
              </a:spcBef>
              <a:spcAft>
                <a:spcPts val="0"/>
              </a:spcAft>
              <a:buNone/>
              <a:defRPr b="0" i="0" sz="2800">
                <a:solidFill>
                  <a:schemeClr val="lt1"/>
                </a:solidFill>
                <a:latin typeface="Century Gothic"/>
                <a:ea typeface="Century Gothic"/>
                <a:cs typeface="Century Gothic"/>
                <a:sym typeface="Century Gothic"/>
              </a:defRPr>
            </a:lvl5pPr>
            <a:lvl6pPr indent="0" lvl="5" marL="0" marR="0" algn="ctr">
              <a:spcBef>
                <a:spcPts val="0"/>
              </a:spcBef>
              <a:spcAft>
                <a:spcPts val="0"/>
              </a:spcAft>
              <a:buNone/>
              <a:defRPr b="0" i="0" sz="2800">
                <a:solidFill>
                  <a:schemeClr val="lt1"/>
                </a:solidFill>
                <a:latin typeface="Century Gothic"/>
                <a:ea typeface="Century Gothic"/>
                <a:cs typeface="Century Gothic"/>
                <a:sym typeface="Century Gothic"/>
              </a:defRPr>
            </a:lvl6pPr>
            <a:lvl7pPr indent="0" lvl="6" marL="0" marR="0" algn="ctr">
              <a:spcBef>
                <a:spcPts val="0"/>
              </a:spcBef>
              <a:spcAft>
                <a:spcPts val="0"/>
              </a:spcAft>
              <a:buNone/>
              <a:defRPr b="0" i="0" sz="2800">
                <a:solidFill>
                  <a:schemeClr val="lt1"/>
                </a:solidFill>
                <a:latin typeface="Century Gothic"/>
                <a:ea typeface="Century Gothic"/>
                <a:cs typeface="Century Gothic"/>
                <a:sym typeface="Century Gothic"/>
              </a:defRPr>
            </a:lvl7pPr>
            <a:lvl8pPr indent="0" lvl="7" marL="0" marR="0" algn="ctr">
              <a:spcBef>
                <a:spcPts val="0"/>
              </a:spcBef>
              <a:spcAft>
                <a:spcPts val="0"/>
              </a:spcAft>
              <a:buNone/>
              <a:defRPr b="0" i="0" sz="2800">
                <a:solidFill>
                  <a:schemeClr val="lt1"/>
                </a:solidFill>
                <a:latin typeface="Century Gothic"/>
                <a:ea typeface="Century Gothic"/>
                <a:cs typeface="Century Gothic"/>
                <a:sym typeface="Century Gothic"/>
              </a:defRPr>
            </a:lvl8pPr>
            <a:lvl9pPr indent="0" lvl="8" marL="0" marR="0" algn="ctr">
              <a:spcBef>
                <a:spcPts val="0"/>
              </a:spcBef>
              <a:spcAft>
                <a:spcPts val="0"/>
              </a:spcAft>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0" name="Shape 100"/>
        <p:cNvGrpSpPr/>
        <p:nvPr/>
      </p:nvGrpSpPr>
      <p:grpSpPr>
        <a:xfrm>
          <a:off x="0" y="0"/>
          <a:ext cx="0" cy="0"/>
          <a:chOff x="0" y="0"/>
          <a:chExt cx="0" cy="0"/>
        </a:xfrm>
      </p:grpSpPr>
      <p:sp>
        <p:nvSpPr>
          <p:cNvPr id="101" name="Google Shape;101;p34"/>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4"/>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103" name="Google Shape;103;p34"/>
          <p:cNvSpPr txBox="1"/>
          <p:nvPr>
            <p:ph idx="10" type="dt"/>
          </p:nvPr>
        </p:nvSpPr>
        <p:spPr>
          <a:xfrm rot="5400000">
            <a:off x="10155238" y="1790700"/>
            <a:ext cx="9906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34"/>
          <p:cNvSpPr txBox="1"/>
          <p:nvPr>
            <p:ph idx="11" type="ftr"/>
          </p:nvPr>
        </p:nvSpPr>
        <p:spPr>
          <a:xfrm rot="5400000">
            <a:off x="8951118" y="3225007"/>
            <a:ext cx="3859213" cy="304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4"/>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2800">
                <a:solidFill>
                  <a:schemeClr val="lt1"/>
                </a:solidFill>
                <a:latin typeface="Century Gothic"/>
                <a:ea typeface="Century Gothic"/>
                <a:cs typeface="Century Gothic"/>
                <a:sym typeface="Century Gothic"/>
              </a:defRPr>
            </a:lvl1pPr>
            <a:lvl2pPr indent="0" lvl="1" marL="0" marR="0" algn="ctr">
              <a:spcBef>
                <a:spcPts val="0"/>
              </a:spcBef>
              <a:spcAft>
                <a:spcPts val="0"/>
              </a:spcAft>
              <a:buNone/>
              <a:defRPr b="0" i="0" sz="2800">
                <a:solidFill>
                  <a:schemeClr val="lt1"/>
                </a:solidFill>
                <a:latin typeface="Century Gothic"/>
                <a:ea typeface="Century Gothic"/>
                <a:cs typeface="Century Gothic"/>
                <a:sym typeface="Century Gothic"/>
              </a:defRPr>
            </a:lvl2pPr>
            <a:lvl3pPr indent="0" lvl="2" marL="0" marR="0" algn="ctr">
              <a:spcBef>
                <a:spcPts val="0"/>
              </a:spcBef>
              <a:spcAft>
                <a:spcPts val="0"/>
              </a:spcAft>
              <a:buNone/>
              <a:defRPr b="0" i="0" sz="2800">
                <a:solidFill>
                  <a:schemeClr val="lt1"/>
                </a:solidFill>
                <a:latin typeface="Century Gothic"/>
                <a:ea typeface="Century Gothic"/>
                <a:cs typeface="Century Gothic"/>
                <a:sym typeface="Century Gothic"/>
              </a:defRPr>
            </a:lvl3pPr>
            <a:lvl4pPr indent="0" lvl="3" marL="0" marR="0" algn="ctr">
              <a:spcBef>
                <a:spcPts val="0"/>
              </a:spcBef>
              <a:spcAft>
                <a:spcPts val="0"/>
              </a:spcAft>
              <a:buNone/>
              <a:defRPr b="0" i="0" sz="2800">
                <a:solidFill>
                  <a:schemeClr val="lt1"/>
                </a:solidFill>
                <a:latin typeface="Century Gothic"/>
                <a:ea typeface="Century Gothic"/>
                <a:cs typeface="Century Gothic"/>
                <a:sym typeface="Century Gothic"/>
              </a:defRPr>
            </a:lvl4pPr>
            <a:lvl5pPr indent="0" lvl="4" marL="0" marR="0" algn="ctr">
              <a:spcBef>
                <a:spcPts val="0"/>
              </a:spcBef>
              <a:spcAft>
                <a:spcPts val="0"/>
              </a:spcAft>
              <a:buNone/>
              <a:defRPr b="0" i="0" sz="2800">
                <a:solidFill>
                  <a:schemeClr val="lt1"/>
                </a:solidFill>
                <a:latin typeface="Century Gothic"/>
                <a:ea typeface="Century Gothic"/>
                <a:cs typeface="Century Gothic"/>
                <a:sym typeface="Century Gothic"/>
              </a:defRPr>
            </a:lvl5pPr>
            <a:lvl6pPr indent="0" lvl="5" marL="0" marR="0" algn="ctr">
              <a:spcBef>
                <a:spcPts val="0"/>
              </a:spcBef>
              <a:spcAft>
                <a:spcPts val="0"/>
              </a:spcAft>
              <a:buNone/>
              <a:defRPr b="0" i="0" sz="2800">
                <a:solidFill>
                  <a:schemeClr val="lt1"/>
                </a:solidFill>
                <a:latin typeface="Century Gothic"/>
                <a:ea typeface="Century Gothic"/>
                <a:cs typeface="Century Gothic"/>
                <a:sym typeface="Century Gothic"/>
              </a:defRPr>
            </a:lvl6pPr>
            <a:lvl7pPr indent="0" lvl="6" marL="0" marR="0" algn="ctr">
              <a:spcBef>
                <a:spcPts val="0"/>
              </a:spcBef>
              <a:spcAft>
                <a:spcPts val="0"/>
              </a:spcAft>
              <a:buNone/>
              <a:defRPr b="0" i="0" sz="2800">
                <a:solidFill>
                  <a:schemeClr val="lt1"/>
                </a:solidFill>
                <a:latin typeface="Century Gothic"/>
                <a:ea typeface="Century Gothic"/>
                <a:cs typeface="Century Gothic"/>
                <a:sym typeface="Century Gothic"/>
              </a:defRPr>
            </a:lvl7pPr>
            <a:lvl8pPr indent="0" lvl="7" marL="0" marR="0" algn="ctr">
              <a:spcBef>
                <a:spcPts val="0"/>
              </a:spcBef>
              <a:spcAft>
                <a:spcPts val="0"/>
              </a:spcAft>
              <a:buNone/>
              <a:defRPr b="0" i="0" sz="2800">
                <a:solidFill>
                  <a:schemeClr val="lt1"/>
                </a:solidFill>
                <a:latin typeface="Century Gothic"/>
                <a:ea typeface="Century Gothic"/>
                <a:cs typeface="Century Gothic"/>
                <a:sym typeface="Century Gothic"/>
              </a:defRPr>
            </a:lvl8pPr>
            <a:lvl9pPr indent="0" lvl="8" marL="0" marR="0" algn="ctr">
              <a:spcBef>
                <a:spcPts val="0"/>
              </a:spcBef>
              <a:spcAft>
                <a:spcPts val="0"/>
              </a:spcAft>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cxnSp>
        <p:nvCxnSpPr>
          <p:cNvPr id="107" name="Google Shape;107;p35"/>
          <p:cNvCxnSpPr/>
          <p:nvPr/>
        </p:nvCxnSpPr>
        <p:spPr>
          <a:xfrm>
            <a:off x="3725863"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08" name="Google Shape;108;p35"/>
          <p:cNvCxnSpPr/>
          <p:nvPr/>
        </p:nvCxnSpPr>
        <p:spPr>
          <a:xfrm>
            <a:off x="6962775" y="2133600"/>
            <a:ext cx="0" cy="3967163"/>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09" name="Google Shape;109;p35"/>
          <p:cNvSpPr txBox="1"/>
          <p:nvPr>
            <p:ph type="title"/>
          </p:nvPr>
        </p:nvSpPr>
        <p:spPr>
          <a:xfrm>
            <a:off x="646113" y="452438"/>
            <a:ext cx="9404350" cy="14001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35"/>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1" name="Google Shape;111;p35"/>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2" name="Google Shape;112;p35"/>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3" name="Google Shape;113;p35"/>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4" name="Google Shape;114;p35"/>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5" name="Google Shape;115;p35"/>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6" name="Google Shape;116;p35"/>
          <p:cNvSpPr txBox="1"/>
          <p:nvPr>
            <p:ph idx="10" type="dt"/>
          </p:nvPr>
        </p:nvSpPr>
        <p:spPr>
          <a:xfrm rot="5400000">
            <a:off x="10155238" y="1790700"/>
            <a:ext cx="9906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5"/>
          <p:cNvSpPr txBox="1"/>
          <p:nvPr>
            <p:ph idx="11" type="ftr"/>
          </p:nvPr>
        </p:nvSpPr>
        <p:spPr>
          <a:xfrm rot="5400000">
            <a:off x="8951118" y="3225007"/>
            <a:ext cx="3859213" cy="304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35"/>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2800">
                <a:solidFill>
                  <a:schemeClr val="lt1"/>
                </a:solidFill>
                <a:latin typeface="Century Gothic"/>
                <a:ea typeface="Century Gothic"/>
                <a:cs typeface="Century Gothic"/>
                <a:sym typeface="Century Gothic"/>
              </a:defRPr>
            </a:lvl1pPr>
            <a:lvl2pPr indent="0" lvl="1" marL="0" marR="0" algn="ctr">
              <a:spcBef>
                <a:spcPts val="0"/>
              </a:spcBef>
              <a:spcAft>
                <a:spcPts val="0"/>
              </a:spcAft>
              <a:buNone/>
              <a:defRPr b="0" i="0" sz="2800">
                <a:solidFill>
                  <a:schemeClr val="lt1"/>
                </a:solidFill>
                <a:latin typeface="Century Gothic"/>
                <a:ea typeface="Century Gothic"/>
                <a:cs typeface="Century Gothic"/>
                <a:sym typeface="Century Gothic"/>
              </a:defRPr>
            </a:lvl2pPr>
            <a:lvl3pPr indent="0" lvl="2" marL="0" marR="0" algn="ctr">
              <a:spcBef>
                <a:spcPts val="0"/>
              </a:spcBef>
              <a:spcAft>
                <a:spcPts val="0"/>
              </a:spcAft>
              <a:buNone/>
              <a:defRPr b="0" i="0" sz="2800">
                <a:solidFill>
                  <a:schemeClr val="lt1"/>
                </a:solidFill>
                <a:latin typeface="Century Gothic"/>
                <a:ea typeface="Century Gothic"/>
                <a:cs typeface="Century Gothic"/>
                <a:sym typeface="Century Gothic"/>
              </a:defRPr>
            </a:lvl3pPr>
            <a:lvl4pPr indent="0" lvl="3" marL="0" marR="0" algn="ctr">
              <a:spcBef>
                <a:spcPts val="0"/>
              </a:spcBef>
              <a:spcAft>
                <a:spcPts val="0"/>
              </a:spcAft>
              <a:buNone/>
              <a:defRPr b="0" i="0" sz="2800">
                <a:solidFill>
                  <a:schemeClr val="lt1"/>
                </a:solidFill>
                <a:latin typeface="Century Gothic"/>
                <a:ea typeface="Century Gothic"/>
                <a:cs typeface="Century Gothic"/>
                <a:sym typeface="Century Gothic"/>
              </a:defRPr>
            </a:lvl4pPr>
            <a:lvl5pPr indent="0" lvl="4" marL="0" marR="0" algn="ctr">
              <a:spcBef>
                <a:spcPts val="0"/>
              </a:spcBef>
              <a:spcAft>
                <a:spcPts val="0"/>
              </a:spcAft>
              <a:buNone/>
              <a:defRPr b="0" i="0" sz="2800">
                <a:solidFill>
                  <a:schemeClr val="lt1"/>
                </a:solidFill>
                <a:latin typeface="Century Gothic"/>
                <a:ea typeface="Century Gothic"/>
                <a:cs typeface="Century Gothic"/>
                <a:sym typeface="Century Gothic"/>
              </a:defRPr>
            </a:lvl5pPr>
            <a:lvl6pPr indent="0" lvl="5" marL="0" marR="0" algn="ctr">
              <a:spcBef>
                <a:spcPts val="0"/>
              </a:spcBef>
              <a:spcAft>
                <a:spcPts val="0"/>
              </a:spcAft>
              <a:buNone/>
              <a:defRPr b="0" i="0" sz="2800">
                <a:solidFill>
                  <a:schemeClr val="lt1"/>
                </a:solidFill>
                <a:latin typeface="Century Gothic"/>
                <a:ea typeface="Century Gothic"/>
                <a:cs typeface="Century Gothic"/>
                <a:sym typeface="Century Gothic"/>
              </a:defRPr>
            </a:lvl6pPr>
            <a:lvl7pPr indent="0" lvl="6" marL="0" marR="0" algn="ctr">
              <a:spcBef>
                <a:spcPts val="0"/>
              </a:spcBef>
              <a:spcAft>
                <a:spcPts val="0"/>
              </a:spcAft>
              <a:buNone/>
              <a:defRPr b="0" i="0" sz="2800">
                <a:solidFill>
                  <a:schemeClr val="lt1"/>
                </a:solidFill>
                <a:latin typeface="Century Gothic"/>
                <a:ea typeface="Century Gothic"/>
                <a:cs typeface="Century Gothic"/>
                <a:sym typeface="Century Gothic"/>
              </a:defRPr>
            </a:lvl7pPr>
            <a:lvl8pPr indent="0" lvl="7" marL="0" marR="0" algn="ctr">
              <a:spcBef>
                <a:spcPts val="0"/>
              </a:spcBef>
              <a:spcAft>
                <a:spcPts val="0"/>
              </a:spcAft>
              <a:buNone/>
              <a:defRPr b="0" i="0" sz="2800">
                <a:solidFill>
                  <a:schemeClr val="lt1"/>
                </a:solidFill>
                <a:latin typeface="Century Gothic"/>
                <a:ea typeface="Century Gothic"/>
                <a:cs typeface="Century Gothic"/>
                <a:sym typeface="Century Gothic"/>
              </a:defRPr>
            </a:lvl8pPr>
            <a:lvl9pPr indent="0" lvl="8" marL="0" marR="0" algn="ctr">
              <a:spcBef>
                <a:spcPts val="0"/>
              </a:spcBef>
              <a:spcAft>
                <a:spcPts val="0"/>
              </a:spcAft>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9" name="Shape 119"/>
        <p:cNvGrpSpPr/>
        <p:nvPr/>
      </p:nvGrpSpPr>
      <p:grpSpPr>
        <a:xfrm>
          <a:off x="0" y="0"/>
          <a:ext cx="0" cy="0"/>
          <a:chOff x="0" y="0"/>
          <a:chExt cx="0" cy="0"/>
        </a:xfrm>
      </p:grpSpPr>
      <p:cxnSp>
        <p:nvCxnSpPr>
          <p:cNvPr id="120" name="Google Shape;120;p36"/>
          <p:cNvCxnSpPr/>
          <p:nvPr/>
        </p:nvCxnSpPr>
        <p:spPr>
          <a:xfrm>
            <a:off x="3725863"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21" name="Google Shape;121;p36"/>
          <p:cNvCxnSpPr/>
          <p:nvPr/>
        </p:nvCxnSpPr>
        <p:spPr>
          <a:xfrm>
            <a:off x="6962775" y="2133600"/>
            <a:ext cx="0" cy="3967163"/>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22" name="Google Shape;122;p36"/>
          <p:cNvSpPr txBox="1"/>
          <p:nvPr>
            <p:ph type="title"/>
          </p:nvPr>
        </p:nvSpPr>
        <p:spPr>
          <a:xfrm>
            <a:off x="646113" y="452438"/>
            <a:ext cx="9404350" cy="14001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36"/>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4" name="Google Shape;124;p36"/>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5" name="Google Shape;125;p36"/>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6" name="Google Shape;126;p36"/>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7" name="Google Shape;127;p36"/>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8" name="Google Shape;128;p36"/>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9" name="Google Shape;129;p36"/>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30" name="Google Shape;130;p36"/>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31" name="Google Shape;131;p36"/>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32" name="Google Shape;132;p36"/>
          <p:cNvSpPr txBox="1"/>
          <p:nvPr>
            <p:ph idx="10" type="dt"/>
          </p:nvPr>
        </p:nvSpPr>
        <p:spPr>
          <a:xfrm rot="5400000">
            <a:off x="10155238" y="1790700"/>
            <a:ext cx="9906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36"/>
          <p:cNvSpPr txBox="1"/>
          <p:nvPr>
            <p:ph idx="11" type="ftr"/>
          </p:nvPr>
        </p:nvSpPr>
        <p:spPr>
          <a:xfrm rot="5400000">
            <a:off x="8951118" y="3225007"/>
            <a:ext cx="3859213" cy="304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6"/>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2800">
                <a:solidFill>
                  <a:schemeClr val="lt1"/>
                </a:solidFill>
                <a:latin typeface="Century Gothic"/>
                <a:ea typeface="Century Gothic"/>
                <a:cs typeface="Century Gothic"/>
                <a:sym typeface="Century Gothic"/>
              </a:defRPr>
            </a:lvl1pPr>
            <a:lvl2pPr indent="0" lvl="1" marL="0" marR="0" algn="ctr">
              <a:spcBef>
                <a:spcPts val="0"/>
              </a:spcBef>
              <a:spcAft>
                <a:spcPts val="0"/>
              </a:spcAft>
              <a:buNone/>
              <a:defRPr b="0" i="0" sz="2800">
                <a:solidFill>
                  <a:schemeClr val="lt1"/>
                </a:solidFill>
                <a:latin typeface="Century Gothic"/>
                <a:ea typeface="Century Gothic"/>
                <a:cs typeface="Century Gothic"/>
                <a:sym typeface="Century Gothic"/>
              </a:defRPr>
            </a:lvl2pPr>
            <a:lvl3pPr indent="0" lvl="2" marL="0" marR="0" algn="ctr">
              <a:spcBef>
                <a:spcPts val="0"/>
              </a:spcBef>
              <a:spcAft>
                <a:spcPts val="0"/>
              </a:spcAft>
              <a:buNone/>
              <a:defRPr b="0" i="0" sz="2800">
                <a:solidFill>
                  <a:schemeClr val="lt1"/>
                </a:solidFill>
                <a:latin typeface="Century Gothic"/>
                <a:ea typeface="Century Gothic"/>
                <a:cs typeface="Century Gothic"/>
                <a:sym typeface="Century Gothic"/>
              </a:defRPr>
            </a:lvl3pPr>
            <a:lvl4pPr indent="0" lvl="3" marL="0" marR="0" algn="ctr">
              <a:spcBef>
                <a:spcPts val="0"/>
              </a:spcBef>
              <a:spcAft>
                <a:spcPts val="0"/>
              </a:spcAft>
              <a:buNone/>
              <a:defRPr b="0" i="0" sz="2800">
                <a:solidFill>
                  <a:schemeClr val="lt1"/>
                </a:solidFill>
                <a:latin typeface="Century Gothic"/>
                <a:ea typeface="Century Gothic"/>
                <a:cs typeface="Century Gothic"/>
                <a:sym typeface="Century Gothic"/>
              </a:defRPr>
            </a:lvl4pPr>
            <a:lvl5pPr indent="0" lvl="4" marL="0" marR="0" algn="ctr">
              <a:spcBef>
                <a:spcPts val="0"/>
              </a:spcBef>
              <a:spcAft>
                <a:spcPts val="0"/>
              </a:spcAft>
              <a:buNone/>
              <a:defRPr b="0" i="0" sz="2800">
                <a:solidFill>
                  <a:schemeClr val="lt1"/>
                </a:solidFill>
                <a:latin typeface="Century Gothic"/>
                <a:ea typeface="Century Gothic"/>
                <a:cs typeface="Century Gothic"/>
                <a:sym typeface="Century Gothic"/>
              </a:defRPr>
            </a:lvl5pPr>
            <a:lvl6pPr indent="0" lvl="5" marL="0" marR="0" algn="ctr">
              <a:spcBef>
                <a:spcPts val="0"/>
              </a:spcBef>
              <a:spcAft>
                <a:spcPts val="0"/>
              </a:spcAft>
              <a:buNone/>
              <a:defRPr b="0" i="0" sz="2800">
                <a:solidFill>
                  <a:schemeClr val="lt1"/>
                </a:solidFill>
                <a:latin typeface="Century Gothic"/>
                <a:ea typeface="Century Gothic"/>
                <a:cs typeface="Century Gothic"/>
                <a:sym typeface="Century Gothic"/>
              </a:defRPr>
            </a:lvl6pPr>
            <a:lvl7pPr indent="0" lvl="6" marL="0" marR="0" algn="ctr">
              <a:spcBef>
                <a:spcPts val="0"/>
              </a:spcBef>
              <a:spcAft>
                <a:spcPts val="0"/>
              </a:spcAft>
              <a:buNone/>
              <a:defRPr b="0" i="0" sz="2800">
                <a:solidFill>
                  <a:schemeClr val="lt1"/>
                </a:solidFill>
                <a:latin typeface="Century Gothic"/>
                <a:ea typeface="Century Gothic"/>
                <a:cs typeface="Century Gothic"/>
                <a:sym typeface="Century Gothic"/>
              </a:defRPr>
            </a:lvl7pPr>
            <a:lvl8pPr indent="0" lvl="7" marL="0" marR="0" algn="ctr">
              <a:spcBef>
                <a:spcPts val="0"/>
              </a:spcBef>
              <a:spcAft>
                <a:spcPts val="0"/>
              </a:spcAft>
              <a:buNone/>
              <a:defRPr b="0" i="0" sz="2800">
                <a:solidFill>
                  <a:schemeClr val="lt1"/>
                </a:solidFill>
                <a:latin typeface="Century Gothic"/>
                <a:ea typeface="Century Gothic"/>
                <a:cs typeface="Century Gothic"/>
                <a:sym typeface="Century Gothic"/>
              </a:defRPr>
            </a:lvl8pPr>
            <a:lvl9pPr indent="0" lvl="8" marL="0" marR="0" algn="ctr">
              <a:spcBef>
                <a:spcPts val="0"/>
              </a:spcBef>
              <a:spcAft>
                <a:spcPts val="0"/>
              </a:spcAft>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5" name="Shape 135"/>
        <p:cNvGrpSpPr/>
        <p:nvPr/>
      </p:nvGrpSpPr>
      <p:grpSpPr>
        <a:xfrm>
          <a:off x="0" y="0"/>
          <a:ext cx="0" cy="0"/>
          <a:chOff x="0" y="0"/>
          <a:chExt cx="0" cy="0"/>
        </a:xfrm>
      </p:grpSpPr>
      <p:sp>
        <p:nvSpPr>
          <p:cNvPr id="136" name="Google Shape;136;p37"/>
          <p:cNvSpPr txBox="1"/>
          <p:nvPr>
            <p:ph type="title"/>
          </p:nvPr>
        </p:nvSpPr>
        <p:spPr>
          <a:xfrm>
            <a:off x="646113" y="452438"/>
            <a:ext cx="9404350" cy="14001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7"/>
          <p:cNvSpPr txBox="1"/>
          <p:nvPr>
            <p:ph idx="1" type="body"/>
          </p:nvPr>
        </p:nvSpPr>
        <p:spPr>
          <a:xfrm rot="5400000">
            <a:off x="3479007" y="-323056"/>
            <a:ext cx="4195762" cy="8947150"/>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8" name="Google Shape;138;p37"/>
          <p:cNvSpPr txBox="1"/>
          <p:nvPr>
            <p:ph idx="10" type="dt"/>
          </p:nvPr>
        </p:nvSpPr>
        <p:spPr>
          <a:xfrm rot="5400000">
            <a:off x="10155238" y="1790700"/>
            <a:ext cx="9906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7"/>
          <p:cNvSpPr txBox="1"/>
          <p:nvPr>
            <p:ph idx="11" type="ftr"/>
          </p:nvPr>
        </p:nvSpPr>
        <p:spPr>
          <a:xfrm rot="5400000">
            <a:off x="8951118" y="3225007"/>
            <a:ext cx="3859213" cy="304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37"/>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2800">
                <a:solidFill>
                  <a:schemeClr val="lt1"/>
                </a:solidFill>
                <a:latin typeface="Century Gothic"/>
                <a:ea typeface="Century Gothic"/>
                <a:cs typeface="Century Gothic"/>
                <a:sym typeface="Century Gothic"/>
              </a:defRPr>
            </a:lvl1pPr>
            <a:lvl2pPr indent="0" lvl="1" marL="0" marR="0" algn="ctr">
              <a:spcBef>
                <a:spcPts val="0"/>
              </a:spcBef>
              <a:spcAft>
                <a:spcPts val="0"/>
              </a:spcAft>
              <a:buNone/>
              <a:defRPr b="0" i="0" sz="2800">
                <a:solidFill>
                  <a:schemeClr val="lt1"/>
                </a:solidFill>
                <a:latin typeface="Century Gothic"/>
                <a:ea typeface="Century Gothic"/>
                <a:cs typeface="Century Gothic"/>
                <a:sym typeface="Century Gothic"/>
              </a:defRPr>
            </a:lvl2pPr>
            <a:lvl3pPr indent="0" lvl="2" marL="0" marR="0" algn="ctr">
              <a:spcBef>
                <a:spcPts val="0"/>
              </a:spcBef>
              <a:spcAft>
                <a:spcPts val="0"/>
              </a:spcAft>
              <a:buNone/>
              <a:defRPr b="0" i="0" sz="2800">
                <a:solidFill>
                  <a:schemeClr val="lt1"/>
                </a:solidFill>
                <a:latin typeface="Century Gothic"/>
                <a:ea typeface="Century Gothic"/>
                <a:cs typeface="Century Gothic"/>
                <a:sym typeface="Century Gothic"/>
              </a:defRPr>
            </a:lvl3pPr>
            <a:lvl4pPr indent="0" lvl="3" marL="0" marR="0" algn="ctr">
              <a:spcBef>
                <a:spcPts val="0"/>
              </a:spcBef>
              <a:spcAft>
                <a:spcPts val="0"/>
              </a:spcAft>
              <a:buNone/>
              <a:defRPr b="0" i="0" sz="2800">
                <a:solidFill>
                  <a:schemeClr val="lt1"/>
                </a:solidFill>
                <a:latin typeface="Century Gothic"/>
                <a:ea typeface="Century Gothic"/>
                <a:cs typeface="Century Gothic"/>
                <a:sym typeface="Century Gothic"/>
              </a:defRPr>
            </a:lvl4pPr>
            <a:lvl5pPr indent="0" lvl="4" marL="0" marR="0" algn="ctr">
              <a:spcBef>
                <a:spcPts val="0"/>
              </a:spcBef>
              <a:spcAft>
                <a:spcPts val="0"/>
              </a:spcAft>
              <a:buNone/>
              <a:defRPr b="0" i="0" sz="2800">
                <a:solidFill>
                  <a:schemeClr val="lt1"/>
                </a:solidFill>
                <a:latin typeface="Century Gothic"/>
                <a:ea typeface="Century Gothic"/>
                <a:cs typeface="Century Gothic"/>
                <a:sym typeface="Century Gothic"/>
              </a:defRPr>
            </a:lvl5pPr>
            <a:lvl6pPr indent="0" lvl="5" marL="0" marR="0" algn="ctr">
              <a:spcBef>
                <a:spcPts val="0"/>
              </a:spcBef>
              <a:spcAft>
                <a:spcPts val="0"/>
              </a:spcAft>
              <a:buNone/>
              <a:defRPr b="0" i="0" sz="2800">
                <a:solidFill>
                  <a:schemeClr val="lt1"/>
                </a:solidFill>
                <a:latin typeface="Century Gothic"/>
                <a:ea typeface="Century Gothic"/>
                <a:cs typeface="Century Gothic"/>
                <a:sym typeface="Century Gothic"/>
              </a:defRPr>
            </a:lvl6pPr>
            <a:lvl7pPr indent="0" lvl="6" marL="0" marR="0" algn="ctr">
              <a:spcBef>
                <a:spcPts val="0"/>
              </a:spcBef>
              <a:spcAft>
                <a:spcPts val="0"/>
              </a:spcAft>
              <a:buNone/>
              <a:defRPr b="0" i="0" sz="2800">
                <a:solidFill>
                  <a:schemeClr val="lt1"/>
                </a:solidFill>
                <a:latin typeface="Century Gothic"/>
                <a:ea typeface="Century Gothic"/>
                <a:cs typeface="Century Gothic"/>
                <a:sym typeface="Century Gothic"/>
              </a:defRPr>
            </a:lvl7pPr>
            <a:lvl8pPr indent="0" lvl="7" marL="0" marR="0" algn="ctr">
              <a:spcBef>
                <a:spcPts val="0"/>
              </a:spcBef>
              <a:spcAft>
                <a:spcPts val="0"/>
              </a:spcAft>
              <a:buNone/>
              <a:defRPr b="0" i="0" sz="2800">
                <a:solidFill>
                  <a:schemeClr val="lt1"/>
                </a:solidFill>
                <a:latin typeface="Century Gothic"/>
                <a:ea typeface="Century Gothic"/>
                <a:cs typeface="Century Gothic"/>
                <a:sym typeface="Century Gothic"/>
              </a:defRPr>
            </a:lvl8pPr>
            <a:lvl9pPr indent="0" lvl="8" marL="0" marR="0" algn="ctr">
              <a:spcBef>
                <a:spcPts val="0"/>
              </a:spcBef>
              <a:spcAft>
                <a:spcPts val="0"/>
              </a:spcAft>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1" name="Shape 141"/>
        <p:cNvGrpSpPr/>
        <p:nvPr/>
      </p:nvGrpSpPr>
      <p:grpSpPr>
        <a:xfrm>
          <a:off x="0" y="0"/>
          <a:ext cx="0" cy="0"/>
          <a:chOff x="0" y="0"/>
          <a:chExt cx="0" cy="0"/>
        </a:xfrm>
      </p:grpSpPr>
      <p:sp>
        <p:nvSpPr>
          <p:cNvPr id="142" name="Google Shape;142;p38"/>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38"/>
          <p:cNvSpPr txBox="1"/>
          <p:nvPr>
            <p:ph idx="1" type="body"/>
          </p:nvPr>
        </p:nvSpPr>
        <p:spPr>
          <a:xfrm rot="5400000">
            <a:off x="1679575" y="-139699"/>
            <a:ext cx="5368924" cy="7423149"/>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4" name="Google Shape;144;p38"/>
          <p:cNvSpPr txBox="1"/>
          <p:nvPr>
            <p:ph idx="10" type="dt"/>
          </p:nvPr>
        </p:nvSpPr>
        <p:spPr>
          <a:xfrm rot="5400000">
            <a:off x="10155238" y="1790700"/>
            <a:ext cx="9906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38"/>
          <p:cNvSpPr txBox="1"/>
          <p:nvPr>
            <p:ph idx="11" type="ftr"/>
          </p:nvPr>
        </p:nvSpPr>
        <p:spPr>
          <a:xfrm rot="5400000">
            <a:off x="8951118" y="3225007"/>
            <a:ext cx="3859213" cy="304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38"/>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2800">
                <a:solidFill>
                  <a:schemeClr val="lt1"/>
                </a:solidFill>
                <a:latin typeface="Century Gothic"/>
                <a:ea typeface="Century Gothic"/>
                <a:cs typeface="Century Gothic"/>
                <a:sym typeface="Century Gothic"/>
              </a:defRPr>
            </a:lvl1pPr>
            <a:lvl2pPr indent="0" lvl="1" marL="0" marR="0" algn="ctr">
              <a:spcBef>
                <a:spcPts val="0"/>
              </a:spcBef>
              <a:spcAft>
                <a:spcPts val="0"/>
              </a:spcAft>
              <a:buNone/>
              <a:defRPr b="0" i="0" sz="2800">
                <a:solidFill>
                  <a:schemeClr val="lt1"/>
                </a:solidFill>
                <a:latin typeface="Century Gothic"/>
                <a:ea typeface="Century Gothic"/>
                <a:cs typeface="Century Gothic"/>
                <a:sym typeface="Century Gothic"/>
              </a:defRPr>
            </a:lvl2pPr>
            <a:lvl3pPr indent="0" lvl="2" marL="0" marR="0" algn="ctr">
              <a:spcBef>
                <a:spcPts val="0"/>
              </a:spcBef>
              <a:spcAft>
                <a:spcPts val="0"/>
              </a:spcAft>
              <a:buNone/>
              <a:defRPr b="0" i="0" sz="2800">
                <a:solidFill>
                  <a:schemeClr val="lt1"/>
                </a:solidFill>
                <a:latin typeface="Century Gothic"/>
                <a:ea typeface="Century Gothic"/>
                <a:cs typeface="Century Gothic"/>
                <a:sym typeface="Century Gothic"/>
              </a:defRPr>
            </a:lvl3pPr>
            <a:lvl4pPr indent="0" lvl="3" marL="0" marR="0" algn="ctr">
              <a:spcBef>
                <a:spcPts val="0"/>
              </a:spcBef>
              <a:spcAft>
                <a:spcPts val="0"/>
              </a:spcAft>
              <a:buNone/>
              <a:defRPr b="0" i="0" sz="2800">
                <a:solidFill>
                  <a:schemeClr val="lt1"/>
                </a:solidFill>
                <a:latin typeface="Century Gothic"/>
                <a:ea typeface="Century Gothic"/>
                <a:cs typeface="Century Gothic"/>
                <a:sym typeface="Century Gothic"/>
              </a:defRPr>
            </a:lvl4pPr>
            <a:lvl5pPr indent="0" lvl="4" marL="0" marR="0" algn="ctr">
              <a:spcBef>
                <a:spcPts val="0"/>
              </a:spcBef>
              <a:spcAft>
                <a:spcPts val="0"/>
              </a:spcAft>
              <a:buNone/>
              <a:defRPr b="0" i="0" sz="2800">
                <a:solidFill>
                  <a:schemeClr val="lt1"/>
                </a:solidFill>
                <a:latin typeface="Century Gothic"/>
                <a:ea typeface="Century Gothic"/>
                <a:cs typeface="Century Gothic"/>
                <a:sym typeface="Century Gothic"/>
              </a:defRPr>
            </a:lvl5pPr>
            <a:lvl6pPr indent="0" lvl="5" marL="0" marR="0" algn="ctr">
              <a:spcBef>
                <a:spcPts val="0"/>
              </a:spcBef>
              <a:spcAft>
                <a:spcPts val="0"/>
              </a:spcAft>
              <a:buNone/>
              <a:defRPr b="0" i="0" sz="2800">
                <a:solidFill>
                  <a:schemeClr val="lt1"/>
                </a:solidFill>
                <a:latin typeface="Century Gothic"/>
                <a:ea typeface="Century Gothic"/>
                <a:cs typeface="Century Gothic"/>
                <a:sym typeface="Century Gothic"/>
              </a:defRPr>
            </a:lvl6pPr>
            <a:lvl7pPr indent="0" lvl="6" marL="0" marR="0" algn="ctr">
              <a:spcBef>
                <a:spcPts val="0"/>
              </a:spcBef>
              <a:spcAft>
                <a:spcPts val="0"/>
              </a:spcAft>
              <a:buNone/>
              <a:defRPr b="0" i="0" sz="2800">
                <a:solidFill>
                  <a:schemeClr val="lt1"/>
                </a:solidFill>
                <a:latin typeface="Century Gothic"/>
                <a:ea typeface="Century Gothic"/>
                <a:cs typeface="Century Gothic"/>
                <a:sym typeface="Century Gothic"/>
              </a:defRPr>
            </a:lvl7pPr>
            <a:lvl8pPr indent="0" lvl="7" marL="0" marR="0" algn="ctr">
              <a:spcBef>
                <a:spcPts val="0"/>
              </a:spcBef>
              <a:spcAft>
                <a:spcPts val="0"/>
              </a:spcAft>
              <a:buNone/>
              <a:defRPr b="0" i="0" sz="2800">
                <a:solidFill>
                  <a:schemeClr val="lt1"/>
                </a:solidFill>
                <a:latin typeface="Century Gothic"/>
                <a:ea typeface="Century Gothic"/>
                <a:cs typeface="Century Gothic"/>
                <a:sym typeface="Century Gothic"/>
              </a:defRPr>
            </a:lvl8pPr>
            <a:lvl9pPr indent="0" lvl="8" marL="0" marR="0" algn="ctr">
              <a:spcBef>
                <a:spcPts val="0"/>
              </a:spcBef>
              <a:spcAft>
                <a:spcPts val="0"/>
              </a:spcAft>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23"/>
          <p:cNvSpPr txBox="1"/>
          <p:nvPr>
            <p:ph type="title"/>
          </p:nvPr>
        </p:nvSpPr>
        <p:spPr>
          <a:xfrm>
            <a:off x="646113" y="452438"/>
            <a:ext cx="9404350" cy="14001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3"/>
          <p:cNvSpPr txBox="1"/>
          <p:nvPr>
            <p:ph idx="1" type="body"/>
          </p:nvPr>
        </p:nvSpPr>
        <p:spPr>
          <a:xfrm>
            <a:off x="1103313" y="2052638"/>
            <a:ext cx="8947150" cy="4195762"/>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0" name="Google Shape;30;p23"/>
          <p:cNvSpPr txBox="1"/>
          <p:nvPr>
            <p:ph idx="10" type="dt"/>
          </p:nvPr>
        </p:nvSpPr>
        <p:spPr>
          <a:xfrm rot="5400000">
            <a:off x="10155238" y="1790700"/>
            <a:ext cx="9906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3"/>
          <p:cNvSpPr txBox="1"/>
          <p:nvPr>
            <p:ph idx="11" type="ftr"/>
          </p:nvPr>
        </p:nvSpPr>
        <p:spPr>
          <a:xfrm rot="5400000">
            <a:off x="8951118" y="3225007"/>
            <a:ext cx="3859213" cy="304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3"/>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2800">
                <a:solidFill>
                  <a:schemeClr val="lt1"/>
                </a:solidFill>
                <a:latin typeface="Century Gothic"/>
                <a:ea typeface="Century Gothic"/>
                <a:cs typeface="Century Gothic"/>
                <a:sym typeface="Century Gothic"/>
              </a:defRPr>
            </a:lvl1pPr>
            <a:lvl2pPr indent="0" lvl="1" marL="0" marR="0" algn="ctr">
              <a:spcBef>
                <a:spcPts val="0"/>
              </a:spcBef>
              <a:spcAft>
                <a:spcPts val="0"/>
              </a:spcAft>
              <a:buNone/>
              <a:defRPr b="0" i="0" sz="2800">
                <a:solidFill>
                  <a:schemeClr val="lt1"/>
                </a:solidFill>
                <a:latin typeface="Century Gothic"/>
                <a:ea typeface="Century Gothic"/>
                <a:cs typeface="Century Gothic"/>
                <a:sym typeface="Century Gothic"/>
              </a:defRPr>
            </a:lvl2pPr>
            <a:lvl3pPr indent="0" lvl="2" marL="0" marR="0" algn="ctr">
              <a:spcBef>
                <a:spcPts val="0"/>
              </a:spcBef>
              <a:spcAft>
                <a:spcPts val="0"/>
              </a:spcAft>
              <a:buNone/>
              <a:defRPr b="0" i="0" sz="2800">
                <a:solidFill>
                  <a:schemeClr val="lt1"/>
                </a:solidFill>
                <a:latin typeface="Century Gothic"/>
                <a:ea typeface="Century Gothic"/>
                <a:cs typeface="Century Gothic"/>
                <a:sym typeface="Century Gothic"/>
              </a:defRPr>
            </a:lvl3pPr>
            <a:lvl4pPr indent="0" lvl="3" marL="0" marR="0" algn="ctr">
              <a:spcBef>
                <a:spcPts val="0"/>
              </a:spcBef>
              <a:spcAft>
                <a:spcPts val="0"/>
              </a:spcAft>
              <a:buNone/>
              <a:defRPr b="0" i="0" sz="2800">
                <a:solidFill>
                  <a:schemeClr val="lt1"/>
                </a:solidFill>
                <a:latin typeface="Century Gothic"/>
                <a:ea typeface="Century Gothic"/>
                <a:cs typeface="Century Gothic"/>
                <a:sym typeface="Century Gothic"/>
              </a:defRPr>
            </a:lvl4pPr>
            <a:lvl5pPr indent="0" lvl="4" marL="0" marR="0" algn="ctr">
              <a:spcBef>
                <a:spcPts val="0"/>
              </a:spcBef>
              <a:spcAft>
                <a:spcPts val="0"/>
              </a:spcAft>
              <a:buNone/>
              <a:defRPr b="0" i="0" sz="2800">
                <a:solidFill>
                  <a:schemeClr val="lt1"/>
                </a:solidFill>
                <a:latin typeface="Century Gothic"/>
                <a:ea typeface="Century Gothic"/>
                <a:cs typeface="Century Gothic"/>
                <a:sym typeface="Century Gothic"/>
              </a:defRPr>
            </a:lvl5pPr>
            <a:lvl6pPr indent="0" lvl="5" marL="0" marR="0" algn="ctr">
              <a:spcBef>
                <a:spcPts val="0"/>
              </a:spcBef>
              <a:spcAft>
                <a:spcPts val="0"/>
              </a:spcAft>
              <a:buNone/>
              <a:defRPr b="0" i="0" sz="2800">
                <a:solidFill>
                  <a:schemeClr val="lt1"/>
                </a:solidFill>
                <a:latin typeface="Century Gothic"/>
                <a:ea typeface="Century Gothic"/>
                <a:cs typeface="Century Gothic"/>
                <a:sym typeface="Century Gothic"/>
              </a:defRPr>
            </a:lvl6pPr>
            <a:lvl7pPr indent="0" lvl="6" marL="0" marR="0" algn="ctr">
              <a:spcBef>
                <a:spcPts val="0"/>
              </a:spcBef>
              <a:spcAft>
                <a:spcPts val="0"/>
              </a:spcAft>
              <a:buNone/>
              <a:defRPr b="0" i="0" sz="2800">
                <a:solidFill>
                  <a:schemeClr val="lt1"/>
                </a:solidFill>
                <a:latin typeface="Century Gothic"/>
                <a:ea typeface="Century Gothic"/>
                <a:cs typeface="Century Gothic"/>
                <a:sym typeface="Century Gothic"/>
              </a:defRPr>
            </a:lvl7pPr>
            <a:lvl8pPr indent="0" lvl="7" marL="0" marR="0" algn="ctr">
              <a:spcBef>
                <a:spcPts val="0"/>
              </a:spcBef>
              <a:spcAft>
                <a:spcPts val="0"/>
              </a:spcAft>
              <a:buNone/>
              <a:defRPr b="0" i="0" sz="2800">
                <a:solidFill>
                  <a:schemeClr val="lt1"/>
                </a:solidFill>
                <a:latin typeface="Century Gothic"/>
                <a:ea typeface="Century Gothic"/>
                <a:cs typeface="Century Gothic"/>
                <a:sym typeface="Century Gothic"/>
              </a:defRPr>
            </a:lvl8pPr>
            <a:lvl9pPr indent="0" lvl="8" marL="0" marR="0" algn="ctr">
              <a:spcBef>
                <a:spcPts val="0"/>
              </a:spcBef>
              <a:spcAft>
                <a:spcPts val="0"/>
              </a:spcAft>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24"/>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4"/>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36" name="Google Shape;36;p24"/>
          <p:cNvSpPr txBox="1"/>
          <p:nvPr>
            <p:ph idx="10" type="dt"/>
          </p:nvPr>
        </p:nvSpPr>
        <p:spPr>
          <a:xfrm rot="5400000">
            <a:off x="10155238" y="1790700"/>
            <a:ext cx="9906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4"/>
          <p:cNvSpPr txBox="1"/>
          <p:nvPr>
            <p:ph idx="11" type="ftr"/>
          </p:nvPr>
        </p:nvSpPr>
        <p:spPr>
          <a:xfrm rot="5400000">
            <a:off x="8951118" y="3225007"/>
            <a:ext cx="3859213" cy="304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4"/>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2800">
                <a:solidFill>
                  <a:schemeClr val="lt1"/>
                </a:solidFill>
                <a:latin typeface="Century Gothic"/>
                <a:ea typeface="Century Gothic"/>
                <a:cs typeface="Century Gothic"/>
                <a:sym typeface="Century Gothic"/>
              </a:defRPr>
            </a:lvl1pPr>
            <a:lvl2pPr indent="0" lvl="1" marL="0" marR="0" algn="ctr">
              <a:spcBef>
                <a:spcPts val="0"/>
              </a:spcBef>
              <a:spcAft>
                <a:spcPts val="0"/>
              </a:spcAft>
              <a:buNone/>
              <a:defRPr b="0" i="0" sz="2800">
                <a:solidFill>
                  <a:schemeClr val="lt1"/>
                </a:solidFill>
                <a:latin typeface="Century Gothic"/>
                <a:ea typeface="Century Gothic"/>
                <a:cs typeface="Century Gothic"/>
                <a:sym typeface="Century Gothic"/>
              </a:defRPr>
            </a:lvl2pPr>
            <a:lvl3pPr indent="0" lvl="2" marL="0" marR="0" algn="ctr">
              <a:spcBef>
                <a:spcPts val="0"/>
              </a:spcBef>
              <a:spcAft>
                <a:spcPts val="0"/>
              </a:spcAft>
              <a:buNone/>
              <a:defRPr b="0" i="0" sz="2800">
                <a:solidFill>
                  <a:schemeClr val="lt1"/>
                </a:solidFill>
                <a:latin typeface="Century Gothic"/>
                <a:ea typeface="Century Gothic"/>
                <a:cs typeface="Century Gothic"/>
                <a:sym typeface="Century Gothic"/>
              </a:defRPr>
            </a:lvl3pPr>
            <a:lvl4pPr indent="0" lvl="3" marL="0" marR="0" algn="ctr">
              <a:spcBef>
                <a:spcPts val="0"/>
              </a:spcBef>
              <a:spcAft>
                <a:spcPts val="0"/>
              </a:spcAft>
              <a:buNone/>
              <a:defRPr b="0" i="0" sz="2800">
                <a:solidFill>
                  <a:schemeClr val="lt1"/>
                </a:solidFill>
                <a:latin typeface="Century Gothic"/>
                <a:ea typeface="Century Gothic"/>
                <a:cs typeface="Century Gothic"/>
                <a:sym typeface="Century Gothic"/>
              </a:defRPr>
            </a:lvl4pPr>
            <a:lvl5pPr indent="0" lvl="4" marL="0" marR="0" algn="ctr">
              <a:spcBef>
                <a:spcPts val="0"/>
              </a:spcBef>
              <a:spcAft>
                <a:spcPts val="0"/>
              </a:spcAft>
              <a:buNone/>
              <a:defRPr b="0" i="0" sz="2800">
                <a:solidFill>
                  <a:schemeClr val="lt1"/>
                </a:solidFill>
                <a:latin typeface="Century Gothic"/>
                <a:ea typeface="Century Gothic"/>
                <a:cs typeface="Century Gothic"/>
                <a:sym typeface="Century Gothic"/>
              </a:defRPr>
            </a:lvl5pPr>
            <a:lvl6pPr indent="0" lvl="5" marL="0" marR="0" algn="ctr">
              <a:spcBef>
                <a:spcPts val="0"/>
              </a:spcBef>
              <a:spcAft>
                <a:spcPts val="0"/>
              </a:spcAft>
              <a:buNone/>
              <a:defRPr b="0" i="0" sz="2800">
                <a:solidFill>
                  <a:schemeClr val="lt1"/>
                </a:solidFill>
                <a:latin typeface="Century Gothic"/>
                <a:ea typeface="Century Gothic"/>
                <a:cs typeface="Century Gothic"/>
                <a:sym typeface="Century Gothic"/>
              </a:defRPr>
            </a:lvl6pPr>
            <a:lvl7pPr indent="0" lvl="6" marL="0" marR="0" algn="ctr">
              <a:spcBef>
                <a:spcPts val="0"/>
              </a:spcBef>
              <a:spcAft>
                <a:spcPts val="0"/>
              </a:spcAft>
              <a:buNone/>
              <a:defRPr b="0" i="0" sz="2800">
                <a:solidFill>
                  <a:schemeClr val="lt1"/>
                </a:solidFill>
                <a:latin typeface="Century Gothic"/>
                <a:ea typeface="Century Gothic"/>
                <a:cs typeface="Century Gothic"/>
                <a:sym typeface="Century Gothic"/>
              </a:defRPr>
            </a:lvl7pPr>
            <a:lvl8pPr indent="0" lvl="7" marL="0" marR="0" algn="ctr">
              <a:spcBef>
                <a:spcPts val="0"/>
              </a:spcBef>
              <a:spcAft>
                <a:spcPts val="0"/>
              </a:spcAft>
              <a:buNone/>
              <a:defRPr b="0" i="0" sz="2800">
                <a:solidFill>
                  <a:schemeClr val="lt1"/>
                </a:solidFill>
                <a:latin typeface="Century Gothic"/>
                <a:ea typeface="Century Gothic"/>
                <a:cs typeface="Century Gothic"/>
                <a:sym typeface="Century Gothic"/>
              </a:defRPr>
            </a:lvl8pPr>
            <a:lvl9pPr indent="0" lvl="8" marL="0" marR="0" algn="ctr">
              <a:spcBef>
                <a:spcPts val="0"/>
              </a:spcBef>
              <a:spcAft>
                <a:spcPts val="0"/>
              </a:spcAft>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25"/>
          <p:cNvSpPr txBox="1"/>
          <p:nvPr>
            <p:ph type="title"/>
          </p:nvPr>
        </p:nvSpPr>
        <p:spPr>
          <a:xfrm>
            <a:off x="646113" y="452438"/>
            <a:ext cx="9404350" cy="14001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5"/>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2" name="Google Shape;42;p25"/>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3" name="Google Shape;43;p25"/>
          <p:cNvSpPr txBox="1"/>
          <p:nvPr>
            <p:ph idx="10" type="dt"/>
          </p:nvPr>
        </p:nvSpPr>
        <p:spPr>
          <a:xfrm rot="5400000">
            <a:off x="10155238" y="1790700"/>
            <a:ext cx="9906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5"/>
          <p:cNvSpPr txBox="1"/>
          <p:nvPr>
            <p:ph idx="11" type="ftr"/>
          </p:nvPr>
        </p:nvSpPr>
        <p:spPr>
          <a:xfrm rot="5400000">
            <a:off x="8951118" y="3225007"/>
            <a:ext cx="3859213" cy="304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5"/>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2800">
                <a:solidFill>
                  <a:schemeClr val="lt1"/>
                </a:solidFill>
                <a:latin typeface="Century Gothic"/>
                <a:ea typeface="Century Gothic"/>
                <a:cs typeface="Century Gothic"/>
                <a:sym typeface="Century Gothic"/>
              </a:defRPr>
            </a:lvl1pPr>
            <a:lvl2pPr indent="0" lvl="1" marL="0" marR="0" algn="ctr">
              <a:spcBef>
                <a:spcPts val="0"/>
              </a:spcBef>
              <a:spcAft>
                <a:spcPts val="0"/>
              </a:spcAft>
              <a:buNone/>
              <a:defRPr b="0" i="0" sz="2800">
                <a:solidFill>
                  <a:schemeClr val="lt1"/>
                </a:solidFill>
                <a:latin typeface="Century Gothic"/>
                <a:ea typeface="Century Gothic"/>
                <a:cs typeface="Century Gothic"/>
                <a:sym typeface="Century Gothic"/>
              </a:defRPr>
            </a:lvl2pPr>
            <a:lvl3pPr indent="0" lvl="2" marL="0" marR="0" algn="ctr">
              <a:spcBef>
                <a:spcPts val="0"/>
              </a:spcBef>
              <a:spcAft>
                <a:spcPts val="0"/>
              </a:spcAft>
              <a:buNone/>
              <a:defRPr b="0" i="0" sz="2800">
                <a:solidFill>
                  <a:schemeClr val="lt1"/>
                </a:solidFill>
                <a:latin typeface="Century Gothic"/>
                <a:ea typeface="Century Gothic"/>
                <a:cs typeface="Century Gothic"/>
                <a:sym typeface="Century Gothic"/>
              </a:defRPr>
            </a:lvl3pPr>
            <a:lvl4pPr indent="0" lvl="3" marL="0" marR="0" algn="ctr">
              <a:spcBef>
                <a:spcPts val="0"/>
              </a:spcBef>
              <a:spcAft>
                <a:spcPts val="0"/>
              </a:spcAft>
              <a:buNone/>
              <a:defRPr b="0" i="0" sz="2800">
                <a:solidFill>
                  <a:schemeClr val="lt1"/>
                </a:solidFill>
                <a:latin typeface="Century Gothic"/>
                <a:ea typeface="Century Gothic"/>
                <a:cs typeface="Century Gothic"/>
                <a:sym typeface="Century Gothic"/>
              </a:defRPr>
            </a:lvl4pPr>
            <a:lvl5pPr indent="0" lvl="4" marL="0" marR="0" algn="ctr">
              <a:spcBef>
                <a:spcPts val="0"/>
              </a:spcBef>
              <a:spcAft>
                <a:spcPts val="0"/>
              </a:spcAft>
              <a:buNone/>
              <a:defRPr b="0" i="0" sz="2800">
                <a:solidFill>
                  <a:schemeClr val="lt1"/>
                </a:solidFill>
                <a:latin typeface="Century Gothic"/>
                <a:ea typeface="Century Gothic"/>
                <a:cs typeface="Century Gothic"/>
                <a:sym typeface="Century Gothic"/>
              </a:defRPr>
            </a:lvl5pPr>
            <a:lvl6pPr indent="0" lvl="5" marL="0" marR="0" algn="ctr">
              <a:spcBef>
                <a:spcPts val="0"/>
              </a:spcBef>
              <a:spcAft>
                <a:spcPts val="0"/>
              </a:spcAft>
              <a:buNone/>
              <a:defRPr b="0" i="0" sz="2800">
                <a:solidFill>
                  <a:schemeClr val="lt1"/>
                </a:solidFill>
                <a:latin typeface="Century Gothic"/>
                <a:ea typeface="Century Gothic"/>
                <a:cs typeface="Century Gothic"/>
                <a:sym typeface="Century Gothic"/>
              </a:defRPr>
            </a:lvl6pPr>
            <a:lvl7pPr indent="0" lvl="6" marL="0" marR="0" algn="ctr">
              <a:spcBef>
                <a:spcPts val="0"/>
              </a:spcBef>
              <a:spcAft>
                <a:spcPts val="0"/>
              </a:spcAft>
              <a:buNone/>
              <a:defRPr b="0" i="0" sz="2800">
                <a:solidFill>
                  <a:schemeClr val="lt1"/>
                </a:solidFill>
                <a:latin typeface="Century Gothic"/>
                <a:ea typeface="Century Gothic"/>
                <a:cs typeface="Century Gothic"/>
                <a:sym typeface="Century Gothic"/>
              </a:defRPr>
            </a:lvl7pPr>
            <a:lvl8pPr indent="0" lvl="7" marL="0" marR="0" algn="ctr">
              <a:spcBef>
                <a:spcPts val="0"/>
              </a:spcBef>
              <a:spcAft>
                <a:spcPts val="0"/>
              </a:spcAft>
              <a:buNone/>
              <a:defRPr b="0" i="0" sz="2800">
                <a:solidFill>
                  <a:schemeClr val="lt1"/>
                </a:solidFill>
                <a:latin typeface="Century Gothic"/>
                <a:ea typeface="Century Gothic"/>
                <a:cs typeface="Century Gothic"/>
                <a:sym typeface="Century Gothic"/>
              </a:defRPr>
            </a:lvl8pPr>
            <a:lvl9pPr indent="0" lvl="8" marL="0" marR="0" algn="ctr">
              <a:spcBef>
                <a:spcPts val="0"/>
              </a:spcBef>
              <a:spcAft>
                <a:spcPts val="0"/>
              </a:spcAft>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26"/>
          <p:cNvSpPr txBox="1"/>
          <p:nvPr>
            <p:ph type="title"/>
          </p:nvPr>
        </p:nvSpPr>
        <p:spPr>
          <a:xfrm>
            <a:off x="646113" y="452438"/>
            <a:ext cx="9404350" cy="14001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6"/>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9" name="Google Shape;49;p26"/>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0" name="Google Shape;50;p26"/>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1" name="Google Shape;51;p26"/>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2" name="Google Shape;52;p26"/>
          <p:cNvSpPr txBox="1"/>
          <p:nvPr>
            <p:ph idx="10" type="dt"/>
          </p:nvPr>
        </p:nvSpPr>
        <p:spPr>
          <a:xfrm rot="5400000">
            <a:off x="10155238" y="1790700"/>
            <a:ext cx="9906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
          <p:cNvSpPr txBox="1"/>
          <p:nvPr>
            <p:ph idx="11" type="ftr"/>
          </p:nvPr>
        </p:nvSpPr>
        <p:spPr>
          <a:xfrm rot="5400000">
            <a:off x="8951118" y="3225007"/>
            <a:ext cx="3859213" cy="304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6"/>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2800">
                <a:solidFill>
                  <a:schemeClr val="lt1"/>
                </a:solidFill>
                <a:latin typeface="Century Gothic"/>
                <a:ea typeface="Century Gothic"/>
                <a:cs typeface="Century Gothic"/>
                <a:sym typeface="Century Gothic"/>
              </a:defRPr>
            </a:lvl1pPr>
            <a:lvl2pPr indent="0" lvl="1" marL="0" marR="0" algn="ctr">
              <a:spcBef>
                <a:spcPts val="0"/>
              </a:spcBef>
              <a:spcAft>
                <a:spcPts val="0"/>
              </a:spcAft>
              <a:buNone/>
              <a:defRPr b="0" i="0" sz="2800">
                <a:solidFill>
                  <a:schemeClr val="lt1"/>
                </a:solidFill>
                <a:latin typeface="Century Gothic"/>
                <a:ea typeface="Century Gothic"/>
                <a:cs typeface="Century Gothic"/>
                <a:sym typeface="Century Gothic"/>
              </a:defRPr>
            </a:lvl2pPr>
            <a:lvl3pPr indent="0" lvl="2" marL="0" marR="0" algn="ctr">
              <a:spcBef>
                <a:spcPts val="0"/>
              </a:spcBef>
              <a:spcAft>
                <a:spcPts val="0"/>
              </a:spcAft>
              <a:buNone/>
              <a:defRPr b="0" i="0" sz="2800">
                <a:solidFill>
                  <a:schemeClr val="lt1"/>
                </a:solidFill>
                <a:latin typeface="Century Gothic"/>
                <a:ea typeface="Century Gothic"/>
                <a:cs typeface="Century Gothic"/>
                <a:sym typeface="Century Gothic"/>
              </a:defRPr>
            </a:lvl3pPr>
            <a:lvl4pPr indent="0" lvl="3" marL="0" marR="0" algn="ctr">
              <a:spcBef>
                <a:spcPts val="0"/>
              </a:spcBef>
              <a:spcAft>
                <a:spcPts val="0"/>
              </a:spcAft>
              <a:buNone/>
              <a:defRPr b="0" i="0" sz="2800">
                <a:solidFill>
                  <a:schemeClr val="lt1"/>
                </a:solidFill>
                <a:latin typeface="Century Gothic"/>
                <a:ea typeface="Century Gothic"/>
                <a:cs typeface="Century Gothic"/>
                <a:sym typeface="Century Gothic"/>
              </a:defRPr>
            </a:lvl4pPr>
            <a:lvl5pPr indent="0" lvl="4" marL="0" marR="0" algn="ctr">
              <a:spcBef>
                <a:spcPts val="0"/>
              </a:spcBef>
              <a:spcAft>
                <a:spcPts val="0"/>
              </a:spcAft>
              <a:buNone/>
              <a:defRPr b="0" i="0" sz="2800">
                <a:solidFill>
                  <a:schemeClr val="lt1"/>
                </a:solidFill>
                <a:latin typeface="Century Gothic"/>
                <a:ea typeface="Century Gothic"/>
                <a:cs typeface="Century Gothic"/>
                <a:sym typeface="Century Gothic"/>
              </a:defRPr>
            </a:lvl5pPr>
            <a:lvl6pPr indent="0" lvl="5" marL="0" marR="0" algn="ctr">
              <a:spcBef>
                <a:spcPts val="0"/>
              </a:spcBef>
              <a:spcAft>
                <a:spcPts val="0"/>
              </a:spcAft>
              <a:buNone/>
              <a:defRPr b="0" i="0" sz="2800">
                <a:solidFill>
                  <a:schemeClr val="lt1"/>
                </a:solidFill>
                <a:latin typeface="Century Gothic"/>
                <a:ea typeface="Century Gothic"/>
                <a:cs typeface="Century Gothic"/>
                <a:sym typeface="Century Gothic"/>
              </a:defRPr>
            </a:lvl6pPr>
            <a:lvl7pPr indent="0" lvl="6" marL="0" marR="0" algn="ctr">
              <a:spcBef>
                <a:spcPts val="0"/>
              </a:spcBef>
              <a:spcAft>
                <a:spcPts val="0"/>
              </a:spcAft>
              <a:buNone/>
              <a:defRPr b="0" i="0" sz="2800">
                <a:solidFill>
                  <a:schemeClr val="lt1"/>
                </a:solidFill>
                <a:latin typeface="Century Gothic"/>
                <a:ea typeface="Century Gothic"/>
                <a:cs typeface="Century Gothic"/>
                <a:sym typeface="Century Gothic"/>
              </a:defRPr>
            </a:lvl7pPr>
            <a:lvl8pPr indent="0" lvl="7" marL="0" marR="0" algn="ctr">
              <a:spcBef>
                <a:spcPts val="0"/>
              </a:spcBef>
              <a:spcAft>
                <a:spcPts val="0"/>
              </a:spcAft>
              <a:buNone/>
              <a:defRPr b="0" i="0" sz="2800">
                <a:solidFill>
                  <a:schemeClr val="lt1"/>
                </a:solidFill>
                <a:latin typeface="Century Gothic"/>
                <a:ea typeface="Century Gothic"/>
                <a:cs typeface="Century Gothic"/>
                <a:sym typeface="Century Gothic"/>
              </a:defRPr>
            </a:lvl8pPr>
            <a:lvl9pPr indent="0" lvl="8" marL="0" marR="0" algn="ctr">
              <a:spcBef>
                <a:spcPts val="0"/>
              </a:spcBef>
              <a:spcAft>
                <a:spcPts val="0"/>
              </a:spcAft>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27"/>
          <p:cNvSpPr txBox="1"/>
          <p:nvPr>
            <p:ph type="title"/>
          </p:nvPr>
        </p:nvSpPr>
        <p:spPr>
          <a:xfrm>
            <a:off x="646113" y="452438"/>
            <a:ext cx="9404350" cy="14001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7"/>
          <p:cNvSpPr txBox="1"/>
          <p:nvPr>
            <p:ph idx="10" type="dt"/>
          </p:nvPr>
        </p:nvSpPr>
        <p:spPr>
          <a:xfrm rot="5400000">
            <a:off x="10155238" y="1790700"/>
            <a:ext cx="9906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7"/>
          <p:cNvSpPr txBox="1"/>
          <p:nvPr>
            <p:ph idx="11" type="ftr"/>
          </p:nvPr>
        </p:nvSpPr>
        <p:spPr>
          <a:xfrm rot="5400000">
            <a:off x="8951118" y="3225007"/>
            <a:ext cx="3859213" cy="304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2800">
                <a:solidFill>
                  <a:schemeClr val="lt1"/>
                </a:solidFill>
                <a:latin typeface="Century Gothic"/>
                <a:ea typeface="Century Gothic"/>
                <a:cs typeface="Century Gothic"/>
                <a:sym typeface="Century Gothic"/>
              </a:defRPr>
            </a:lvl1pPr>
            <a:lvl2pPr indent="0" lvl="1" marL="0" marR="0" algn="ctr">
              <a:spcBef>
                <a:spcPts val="0"/>
              </a:spcBef>
              <a:spcAft>
                <a:spcPts val="0"/>
              </a:spcAft>
              <a:buNone/>
              <a:defRPr b="0" i="0" sz="2800">
                <a:solidFill>
                  <a:schemeClr val="lt1"/>
                </a:solidFill>
                <a:latin typeface="Century Gothic"/>
                <a:ea typeface="Century Gothic"/>
                <a:cs typeface="Century Gothic"/>
                <a:sym typeface="Century Gothic"/>
              </a:defRPr>
            </a:lvl2pPr>
            <a:lvl3pPr indent="0" lvl="2" marL="0" marR="0" algn="ctr">
              <a:spcBef>
                <a:spcPts val="0"/>
              </a:spcBef>
              <a:spcAft>
                <a:spcPts val="0"/>
              </a:spcAft>
              <a:buNone/>
              <a:defRPr b="0" i="0" sz="2800">
                <a:solidFill>
                  <a:schemeClr val="lt1"/>
                </a:solidFill>
                <a:latin typeface="Century Gothic"/>
                <a:ea typeface="Century Gothic"/>
                <a:cs typeface="Century Gothic"/>
                <a:sym typeface="Century Gothic"/>
              </a:defRPr>
            </a:lvl3pPr>
            <a:lvl4pPr indent="0" lvl="3" marL="0" marR="0" algn="ctr">
              <a:spcBef>
                <a:spcPts val="0"/>
              </a:spcBef>
              <a:spcAft>
                <a:spcPts val="0"/>
              </a:spcAft>
              <a:buNone/>
              <a:defRPr b="0" i="0" sz="2800">
                <a:solidFill>
                  <a:schemeClr val="lt1"/>
                </a:solidFill>
                <a:latin typeface="Century Gothic"/>
                <a:ea typeface="Century Gothic"/>
                <a:cs typeface="Century Gothic"/>
                <a:sym typeface="Century Gothic"/>
              </a:defRPr>
            </a:lvl4pPr>
            <a:lvl5pPr indent="0" lvl="4" marL="0" marR="0" algn="ctr">
              <a:spcBef>
                <a:spcPts val="0"/>
              </a:spcBef>
              <a:spcAft>
                <a:spcPts val="0"/>
              </a:spcAft>
              <a:buNone/>
              <a:defRPr b="0" i="0" sz="2800">
                <a:solidFill>
                  <a:schemeClr val="lt1"/>
                </a:solidFill>
                <a:latin typeface="Century Gothic"/>
                <a:ea typeface="Century Gothic"/>
                <a:cs typeface="Century Gothic"/>
                <a:sym typeface="Century Gothic"/>
              </a:defRPr>
            </a:lvl5pPr>
            <a:lvl6pPr indent="0" lvl="5" marL="0" marR="0" algn="ctr">
              <a:spcBef>
                <a:spcPts val="0"/>
              </a:spcBef>
              <a:spcAft>
                <a:spcPts val="0"/>
              </a:spcAft>
              <a:buNone/>
              <a:defRPr b="0" i="0" sz="2800">
                <a:solidFill>
                  <a:schemeClr val="lt1"/>
                </a:solidFill>
                <a:latin typeface="Century Gothic"/>
                <a:ea typeface="Century Gothic"/>
                <a:cs typeface="Century Gothic"/>
                <a:sym typeface="Century Gothic"/>
              </a:defRPr>
            </a:lvl6pPr>
            <a:lvl7pPr indent="0" lvl="6" marL="0" marR="0" algn="ctr">
              <a:spcBef>
                <a:spcPts val="0"/>
              </a:spcBef>
              <a:spcAft>
                <a:spcPts val="0"/>
              </a:spcAft>
              <a:buNone/>
              <a:defRPr b="0" i="0" sz="2800">
                <a:solidFill>
                  <a:schemeClr val="lt1"/>
                </a:solidFill>
                <a:latin typeface="Century Gothic"/>
                <a:ea typeface="Century Gothic"/>
                <a:cs typeface="Century Gothic"/>
                <a:sym typeface="Century Gothic"/>
              </a:defRPr>
            </a:lvl7pPr>
            <a:lvl8pPr indent="0" lvl="7" marL="0" marR="0" algn="ctr">
              <a:spcBef>
                <a:spcPts val="0"/>
              </a:spcBef>
              <a:spcAft>
                <a:spcPts val="0"/>
              </a:spcAft>
              <a:buNone/>
              <a:defRPr b="0" i="0" sz="2800">
                <a:solidFill>
                  <a:schemeClr val="lt1"/>
                </a:solidFill>
                <a:latin typeface="Century Gothic"/>
                <a:ea typeface="Century Gothic"/>
                <a:cs typeface="Century Gothic"/>
                <a:sym typeface="Century Gothic"/>
              </a:defRPr>
            </a:lvl8pPr>
            <a:lvl9pPr indent="0" lvl="8" marL="0" marR="0" algn="ctr">
              <a:spcBef>
                <a:spcPts val="0"/>
              </a:spcBef>
              <a:spcAft>
                <a:spcPts val="0"/>
              </a:spcAft>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28"/>
          <p:cNvSpPr txBox="1"/>
          <p:nvPr>
            <p:ph idx="10" type="dt"/>
          </p:nvPr>
        </p:nvSpPr>
        <p:spPr>
          <a:xfrm rot="5400000">
            <a:off x="10155238" y="1790700"/>
            <a:ext cx="9906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8"/>
          <p:cNvSpPr txBox="1"/>
          <p:nvPr>
            <p:ph idx="11" type="ftr"/>
          </p:nvPr>
        </p:nvSpPr>
        <p:spPr>
          <a:xfrm rot="5400000">
            <a:off x="8951118" y="3225007"/>
            <a:ext cx="3859213" cy="304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8"/>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2800">
                <a:solidFill>
                  <a:schemeClr val="lt1"/>
                </a:solidFill>
                <a:latin typeface="Century Gothic"/>
                <a:ea typeface="Century Gothic"/>
                <a:cs typeface="Century Gothic"/>
                <a:sym typeface="Century Gothic"/>
              </a:defRPr>
            </a:lvl1pPr>
            <a:lvl2pPr indent="0" lvl="1" marL="0" marR="0" algn="ctr">
              <a:spcBef>
                <a:spcPts val="0"/>
              </a:spcBef>
              <a:spcAft>
                <a:spcPts val="0"/>
              </a:spcAft>
              <a:buNone/>
              <a:defRPr b="0" i="0" sz="2800">
                <a:solidFill>
                  <a:schemeClr val="lt1"/>
                </a:solidFill>
                <a:latin typeface="Century Gothic"/>
                <a:ea typeface="Century Gothic"/>
                <a:cs typeface="Century Gothic"/>
                <a:sym typeface="Century Gothic"/>
              </a:defRPr>
            </a:lvl2pPr>
            <a:lvl3pPr indent="0" lvl="2" marL="0" marR="0" algn="ctr">
              <a:spcBef>
                <a:spcPts val="0"/>
              </a:spcBef>
              <a:spcAft>
                <a:spcPts val="0"/>
              </a:spcAft>
              <a:buNone/>
              <a:defRPr b="0" i="0" sz="2800">
                <a:solidFill>
                  <a:schemeClr val="lt1"/>
                </a:solidFill>
                <a:latin typeface="Century Gothic"/>
                <a:ea typeface="Century Gothic"/>
                <a:cs typeface="Century Gothic"/>
                <a:sym typeface="Century Gothic"/>
              </a:defRPr>
            </a:lvl3pPr>
            <a:lvl4pPr indent="0" lvl="3" marL="0" marR="0" algn="ctr">
              <a:spcBef>
                <a:spcPts val="0"/>
              </a:spcBef>
              <a:spcAft>
                <a:spcPts val="0"/>
              </a:spcAft>
              <a:buNone/>
              <a:defRPr b="0" i="0" sz="2800">
                <a:solidFill>
                  <a:schemeClr val="lt1"/>
                </a:solidFill>
                <a:latin typeface="Century Gothic"/>
                <a:ea typeface="Century Gothic"/>
                <a:cs typeface="Century Gothic"/>
                <a:sym typeface="Century Gothic"/>
              </a:defRPr>
            </a:lvl4pPr>
            <a:lvl5pPr indent="0" lvl="4" marL="0" marR="0" algn="ctr">
              <a:spcBef>
                <a:spcPts val="0"/>
              </a:spcBef>
              <a:spcAft>
                <a:spcPts val="0"/>
              </a:spcAft>
              <a:buNone/>
              <a:defRPr b="0" i="0" sz="2800">
                <a:solidFill>
                  <a:schemeClr val="lt1"/>
                </a:solidFill>
                <a:latin typeface="Century Gothic"/>
                <a:ea typeface="Century Gothic"/>
                <a:cs typeface="Century Gothic"/>
                <a:sym typeface="Century Gothic"/>
              </a:defRPr>
            </a:lvl5pPr>
            <a:lvl6pPr indent="0" lvl="5" marL="0" marR="0" algn="ctr">
              <a:spcBef>
                <a:spcPts val="0"/>
              </a:spcBef>
              <a:spcAft>
                <a:spcPts val="0"/>
              </a:spcAft>
              <a:buNone/>
              <a:defRPr b="0" i="0" sz="2800">
                <a:solidFill>
                  <a:schemeClr val="lt1"/>
                </a:solidFill>
                <a:latin typeface="Century Gothic"/>
                <a:ea typeface="Century Gothic"/>
                <a:cs typeface="Century Gothic"/>
                <a:sym typeface="Century Gothic"/>
              </a:defRPr>
            </a:lvl6pPr>
            <a:lvl7pPr indent="0" lvl="6" marL="0" marR="0" algn="ctr">
              <a:spcBef>
                <a:spcPts val="0"/>
              </a:spcBef>
              <a:spcAft>
                <a:spcPts val="0"/>
              </a:spcAft>
              <a:buNone/>
              <a:defRPr b="0" i="0" sz="2800">
                <a:solidFill>
                  <a:schemeClr val="lt1"/>
                </a:solidFill>
                <a:latin typeface="Century Gothic"/>
                <a:ea typeface="Century Gothic"/>
                <a:cs typeface="Century Gothic"/>
                <a:sym typeface="Century Gothic"/>
              </a:defRPr>
            </a:lvl7pPr>
            <a:lvl8pPr indent="0" lvl="7" marL="0" marR="0" algn="ctr">
              <a:spcBef>
                <a:spcPts val="0"/>
              </a:spcBef>
              <a:spcAft>
                <a:spcPts val="0"/>
              </a:spcAft>
              <a:buNone/>
              <a:defRPr b="0" i="0" sz="2800">
                <a:solidFill>
                  <a:schemeClr val="lt1"/>
                </a:solidFill>
                <a:latin typeface="Century Gothic"/>
                <a:ea typeface="Century Gothic"/>
                <a:cs typeface="Century Gothic"/>
                <a:sym typeface="Century Gothic"/>
              </a:defRPr>
            </a:lvl8pPr>
            <a:lvl9pPr indent="0" lvl="8" marL="0" marR="0" algn="ctr">
              <a:spcBef>
                <a:spcPts val="0"/>
              </a:spcBef>
              <a:spcAft>
                <a:spcPts val="0"/>
              </a:spcAft>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29"/>
          <p:cNvSpPr txBox="1"/>
          <p:nvPr>
            <p:ph type="title"/>
          </p:nvPr>
        </p:nvSpPr>
        <p:spPr>
          <a:xfrm>
            <a:off x="1154954"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9"/>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67" name="Google Shape;67;p29"/>
          <p:cNvSpPr txBox="1"/>
          <p:nvPr>
            <p:ph idx="2" type="body"/>
          </p:nvPr>
        </p:nvSpPr>
        <p:spPr>
          <a:xfrm>
            <a:off x="1154954" y="3129280"/>
            <a:ext cx="3401063" cy="2895599"/>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8" name="Google Shape;68;p29"/>
          <p:cNvSpPr txBox="1"/>
          <p:nvPr>
            <p:ph idx="10" type="dt"/>
          </p:nvPr>
        </p:nvSpPr>
        <p:spPr>
          <a:xfrm rot="5400000">
            <a:off x="10155238" y="1790700"/>
            <a:ext cx="9906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9"/>
          <p:cNvSpPr txBox="1"/>
          <p:nvPr>
            <p:ph idx="11" type="ftr"/>
          </p:nvPr>
        </p:nvSpPr>
        <p:spPr>
          <a:xfrm rot="5400000">
            <a:off x="8951118" y="3225007"/>
            <a:ext cx="3859213" cy="304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9"/>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2800">
                <a:solidFill>
                  <a:schemeClr val="lt1"/>
                </a:solidFill>
                <a:latin typeface="Century Gothic"/>
                <a:ea typeface="Century Gothic"/>
                <a:cs typeface="Century Gothic"/>
                <a:sym typeface="Century Gothic"/>
              </a:defRPr>
            </a:lvl1pPr>
            <a:lvl2pPr indent="0" lvl="1" marL="0" marR="0" algn="ctr">
              <a:spcBef>
                <a:spcPts val="0"/>
              </a:spcBef>
              <a:spcAft>
                <a:spcPts val="0"/>
              </a:spcAft>
              <a:buNone/>
              <a:defRPr b="0" i="0" sz="2800">
                <a:solidFill>
                  <a:schemeClr val="lt1"/>
                </a:solidFill>
                <a:latin typeface="Century Gothic"/>
                <a:ea typeface="Century Gothic"/>
                <a:cs typeface="Century Gothic"/>
                <a:sym typeface="Century Gothic"/>
              </a:defRPr>
            </a:lvl2pPr>
            <a:lvl3pPr indent="0" lvl="2" marL="0" marR="0" algn="ctr">
              <a:spcBef>
                <a:spcPts val="0"/>
              </a:spcBef>
              <a:spcAft>
                <a:spcPts val="0"/>
              </a:spcAft>
              <a:buNone/>
              <a:defRPr b="0" i="0" sz="2800">
                <a:solidFill>
                  <a:schemeClr val="lt1"/>
                </a:solidFill>
                <a:latin typeface="Century Gothic"/>
                <a:ea typeface="Century Gothic"/>
                <a:cs typeface="Century Gothic"/>
                <a:sym typeface="Century Gothic"/>
              </a:defRPr>
            </a:lvl3pPr>
            <a:lvl4pPr indent="0" lvl="3" marL="0" marR="0" algn="ctr">
              <a:spcBef>
                <a:spcPts val="0"/>
              </a:spcBef>
              <a:spcAft>
                <a:spcPts val="0"/>
              </a:spcAft>
              <a:buNone/>
              <a:defRPr b="0" i="0" sz="2800">
                <a:solidFill>
                  <a:schemeClr val="lt1"/>
                </a:solidFill>
                <a:latin typeface="Century Gothic"/>
                <a:ea typeface="Century Gothic"/>
                <a:cs typeface="Century Gothic"/>
                <a:sym typeface="Century Gothic"/>
              </a:defRPr>
            </a:lvl4pPr>
            <a:lvl5pPr indent="0" lvl="4" marL="0" marR="0" algn="ctr">
              <a:spcBef>
                <a:spcPts val="0"/>
              </a:spcBef>
              <a:spcAft>
                <a:spcPts val="0"/>
              </a:spcAft>
              <a:buNone/>
              <a:defRPr b="0" i="0" sz="2800">
                <a:solidFill>
                  <a:schemeClr val="lt1"/>
                </a:solidFill>
                <a:latin typeface="Century Gothic"/>
                <a:ea typeface="Century Gothic"/>
                <a:cs typeface="Century Gothic"/>
                <a:sym typeface="Century Gothic"/>
              </a:defRPr>
            </a:lvl5pPr>
            <a:lvl6pPr indent="0" lvl="5" marL="0" marR="0" algn="ctr">
              <a:spcBef>
                <a:spcPts val="0"/>
              </a:spcBef>
              <a:spcAft>
                <a:spcPts val="0"/>
              </a:spcAft>
              <a:buNone/>
              <a:defRPr b="0" i="0" sz="2800">
                <a:solidFill>
                  <a:schemeClr val="lt1"/>
                </a:solidFill>
                <a:latin typeface="Century Gothic"/>
                <a:ea typeface="Century Gothic"/>
                <a:cs typeface="Century Gothic"/>
                <a:sym typeface="Century Gothic"/>
              </a:defRPr>
            </a:lvl6pPr>
            <a:lvl7pPr indent="0" lvl="6" marL="0" marR="0" algn="ctr">
              <a:spcBef>
                <a:spcPts val="0"/>
              </a:spcBef>
              <a:spcAft>
                <a:spcPts val="0"/>
              </a:spcAft>
              <a:buNone/>
              <a:defRPr b="0" i="0" sz="2800">
                <a:solidFill>
                  <a:schemeClr val="lt1"/>
                </a:solidFill>
                <a:latin typeface="Century Gothic"/>
                <a:ea typeface="Century Gothic"/>
                <a:cs typeface="Century Gothic"/>
                <a:sym typeface="Century Gothic"/>
              </a:defRPr>
            </a:lvl7pPr>
            <a:lvl8pPr indent="0" lvl="7" marL="0" marR="0" algn="ctr">
              <a:spcBef>
                <a:spcPts val="0"/>
              </a:spcBef>
              <a:spcAft>
                <a:spcPts val="0"/>
              </a:spcAft>
              <a:buNone/>
              <a:defRPr b="0" i="0" sz="2800">
                <a:solidFill>
                  <a:schemeClr val="lt1"/>
                </a:solidFill>
                <a:latin typeface="Century Gothic"/>
                <a:ea typeface="Century Gothic"/>
                <a:cs typeface="Century Gothic"/>
                <a:sym typeface="Century Gothic"/>
              </a:defRPr>
            </a:lvl8pPr>
            <a:lvl9pPr indent="0" lvl="8" marL="0" marR="0" algn="ctr">
              <a:spcBef>
                <a:spcPts val="0"/>
              </a:spcBef>
              <a:spcAft>
                <a:spcPts val="0"/>
              </a:spcAft>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30"/>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SzPts val="1400"/>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0"/>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74" name="Google Shape;74;p30"/>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5" name="Google Shape;75;p30"/>
          <p:cNvSpPr txBox="1"/>
          <p:nvPr>
            <p:ph idx="10" type="dt"/>
          </p:nvPr>
        </p:nvSpPr>
        <p:spPr>
          <a:xfrm rot="5400000">
            <a:off x="10155238" y="1790700"/>
            <a:ext cx="9906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0"/>
          <p:cNvSpPr txBox="1"/>
          <p:nvPr>
            <p:ph idx="11" type="ftr"/>
          </p:nvPr>
        </p:nvSpPr>
        <p:spPr>
          <a:xfrm rot="5400000">
            <a:off x="8951118" y="3225007"/>
            <a:ext cx="3859213" cy="304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0"/>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2800">
                <a:solidFill>
                  <a:schemeClr val="lt1"/>
                </a:solidFill>
                <a:latin typeface="Century Gothic"/>
                <a:ea typeface="Century Gothic"/>
                <a:cs typeface="Century Gothic"/>
                <a:sym typeface="Century Gothic"/>
              </a:defRPr>
            </a:lvl1pPr>
            <a:lvl2pPr indent="0" lvl="1" marL="0" marR="0" algn="ctr">
              <a:spcBef>
                <a:spcPts val="0"/>
              </a:spcBef>
              <a:spcAft>
                <a:spcPts val="0"/>
              </a:spcAft>
              <a:buNone/>
              <a:defRPr b="0" i="0" sz="2800">
                <a:solidFill>
                  <a:schemeClr val="lt1"/>
                </a:solidFill>
                <a:latin typeface="Century Gothic"/>
                <a:ea typeface="Century Gothic"/>
                <a:cs typeface="Century Gothic"/>
                <a:sym typeface="Century Gothic"/>
              </a:defRPr>
            </a:lvl2pPr>
            <a:lvl3pPr indent="0" lvl="2" marL="0" marR="0" algn="ctr">
              <a:spcBef>
                <a:spcPts val="0"/>
              </a:spcBef>
              <a:spcAft>
                <a:spcPts val="0"/>
              </a:spcAft>
              <a:buNone/>
              <a:defRPr b="0" i="0" sz="2800">
                <a:solidFill>
                  <a:schemeClr val="lt1"/>
                </a:solidFill>
                <a:latin typeface="Century Gothic"/>
                <a:ea typeface="Century Gothic"/>
                <a:cs typeface="Century Gothic"/>
                <a:sym typeface="Century Gothic"/>
              </a:defRPr>
            </a:lvl3pPr>
            <a:lvl4pPr indent="0" lvl="3" marL="0" marR="0" algn="ctr">
              <a:spcBef>
                <a:spcPts val="0"/>
              </a:spcBef>
              <a:spcAft>
                <a:spcPts val="0"/>
              </a:spcAft>
              <a:buNone/>
              <a:defRPr b="0" i="0" sz="2800">
                <a:solidFill>
                  <a:schemeClr val="lt1"/>
                </a:solidFill>
                <a:latin typeface="Century Gothic"/>
                <a:ea typeface="Century Gothic"/>
                <a:cs typeface="Century Gothic"/>
                <a:sym typeface="Century Gothic"/>
              </a:defRPr>
            </a:lvl4pPr>
            <a:lvl5pPr indent="0" lvl="4" marL="0" marR="0" algn="ctr">
              <a:spcBef>
                <a:spcPts val="0"/>
              </a:spcBef>
              <a:spcAft>
                <a:spcPts val="0"/>
              </a:spcAft>
              <a:buNone/>
              <a:defRPr b="0" i="0" sz="2800">
                <a:solidFill>
                  <a:schemeClr val="lt1"/>
                </a:solidFill>
                <a:latin typeface="Century Gothic"/>
                <a:ea typeface="Century Gothic"/>
                <a:cs typeface="Century Gothic"/>
                <a:sym typeface="Century Gothic"/>
              </a:defRPr>
            </a:lvl5pPr>
            <a:lvl6pPr indent="0" lvl="5" marL="0" marR="0" algn="ctr">
              <a:spcBef>
                <a:spcPts val="0"/>
              </a:spcBef>
              <a:spcAft>
                <a:spcPts val="0"/>
              </a:spcAft>
              <a:buNone/>
              <a:defRPr b="0" i="0" sz="2800">
                <a:solidFill>
                  <a:schemeClr val="lt1"/>
                </a:solidFill>
                <a:latin typeface="Century Gothic"/>
                <a:ea typeface="Century Gothic"/>
                <a:cs typeface="Century Gothic"/>
                <a:sym typeface="Century Gothic"/>
              </a:defRPr>
            </a:lvl6pPr>
            <a:lvl7pPr indent="0" lvl="6" marL="0" marR="0" algn="ctr">
              <a:spcBef>
                <a:spcPts val="0"/>
              </a:spcBef>
              <a:spcAft>
                <a:spcPts val="0"/>
              </a:spcAft>
              <a:buNone/>
              <a:defRPr b="0" i="0" sz="2800">
                <a:solidFill>
                  <a:schemeClr val="lt1"/>
                </a:solidFill>
                <a:latin typeface="Century Gothic"/>
                <a:ea typeface="Century Gothic"/>
                <a:cs typeface="Century Gothic"/>
                <a:sym typeface="Century Gothic"/>
              </a:defRPr>
            </a:lvl7pPr>
            <a:lvl8pPr indent="0" lvl="7" marL="0" marR="0" algn="ctr">
              <a:spcBef>
                <a:spcPts val="0"/>
              </a:spcBef>
              <a:spcAft>
                <a:spcPts val="0"/>
              </a:spcAft>
              <a:buNone/>
              <a:defRPr b="0" i="0" sz="2800">
                <a:solidFill>
                  <a:schemeClr val="lt1"/>
                </a:solidFill>
                <a:latin typeface="Century Gothic"/>
                <a:ea typeface="Century Gothic"/>
                <a:cs typeface="Century Gothic"/>
                <a:sym typeface="Century Gothic"/>
              </a:defRPr>
            </a:lvl8pPr>
            <a:lvl9pPr indent="0" lvl="8" marL="0" marR="0" algn="ctr">
              <a:spcBef>
                <a:spcPts val="0"/>
              </a:spcBef>
              <a:spcAft>
                <a:spcPts val="0"/>
              </a:spcAft>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4.jp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5.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id="10" name="Google Shape;10;p21"/>
          <p:cNvPicPr preferRelativeResize="0"/>
          <p:nvPr/>
        </p:nvPicPr>
        <p:blipFill rotWithShape="1">
          <a:blip r:embed="rId2">
            <a:alphaModFix/>
          </a:blip>
          <a:srcRect b="0" l="3613" r="0" t="0"/>
          <a:stretch/>
        </p:blipFill>
        <p:spPr>
          <a:xfrm>
            <a:off x="0" y="2670175"/>
            <a:ext cx="4037013" cy="4187825"/>
          </a:xfrm>
          <a:prstGeom prst="rect">
            <a:avLst/>
          </a:prstGeom>
          <a:noFill/>
          <a:ln>
            <a:noFill/>
          </a:ln>
        </p:spPr>
      </p:pic>
      <p:pic>
        <p:nvPicPr>
          <p:cNvPr id="11" name="Google Shape;11;p21"/>
          <p:cNvPicPr preferRelativeResize="0"/>
          <p:nvPr/>
        </p:nvPicPr>
        <p:blipFill rotWithShape="1">
          <a:blip r:embed="rId3">
            <a:alphaModFix/>
          </a:blip>
          <a:srcRect b="0" l="35640" r="0" t="0"/>
          <a:stretch/>
        </p:blipFill>
        <p:spPr>
          <a:xfrm>
            <a:off x="0" y="2892425"/>
            <a:ext cx="1522413" cy="2365375"/>
          </a:xfrm>
          <a:prstGeom prst="rect">
            <a:avLst/>
          </a:prstGeom>
          <a:noFill/>
          <a:ln>
            <a:noFill/>
          </a:ln>
        </p:spPr>
      </p:pic>
      <p:sp>
        <p:nvSpPr>
          <p:cNvPr id="12" name="Google Shape;12;p21"/>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21"/>
          <p:cNvPicPr preferRelativeResize="0"/>
          <p:nvPr/>
        </p:nvPicPr>
        <p:blipFill rotWithShape="1">
          <a:blip r:embed="rId4">
            <a:alphaModFix/>
          </a:blip>
          <a:srcRect b="0" l="0" r="0" t="28812"/>
          <a:stretch/>
        </p:blipFill>
        <p:spPr>
          <a:xfrm>
            <a:off x="7999413" y="0"/>
            <a:ext cx="1603375" cy="1141413"/>
          </a:xfrm>
          <a:prstGeom prst="rect">
            <a:avLst/>
          </a:prstGeom>
          <a:noFill/>
          <a:ln>
            <a:noFill/>
          </a:ln>
        </p:spPr>
      </p:pic>
      <p:pic>
        <p:nvPicPr>
          <p:cNvPr id="14" name="Google Shape;14;p21"/>
          <p:cNvPicPr preferRelativeResize="0"/>
          <p:nvPr/>
        </p:nvPicPr>
        <p:blipFill rotWithShape="1">
          <a:blip r:embed="rId5">
            <a:alphaModFix/>
          </a:blip>
          <a:srcRect b="23320" l="0" r="0" t="0"/>
          <a:stretch/>
        </p:blipFill>
        <p:spPr>
          <a:xfrm>
            <a:off x="8609013" y="6096000"/>
            <a:ext cx="993775" cy="762000"/>
          </a:xfrm>
          <a:prstGeom prst="rect">
            <a:avLst/>
          </a:prstGeom>
          <a:noFill/>
          <a:ln>
            <a:noFill/>
          </a:ln>
        </p:spPr>
      </p:pic>
      <p:sp>
        <p:nvSpPr>
          <p:cNvPr id="15" name="Google Shape;15;p21"/>
          <p:cNvSpPr/>
          <p:nvPr/>
        </p:nvSpPr>
        <p:spPr>
          <a:xfrm>
            <a:off x="10437813"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1"/>
          <p:cNvSpPr txBox="1"/>
          <p:nvPr>
            <p:ph type="title"/>
          </p:nvPr>
        </p:nvSpPr>
        <p:spPr>
          <a:xfrm>
            <a:off x="646113" y="452438"/>
            <a:ext cx="9404350" cy="14001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4200" u="none" cap="none" strike="noStrike">
                <a:solidFill>
                  <a:schemeClr val="lt2"/>
                </a:solidFill>
                <a:latin typeface="Century Gothic"/>
                <a:ea typeface="Century Gothic"/>
                <a:cs typeface="Century Gothic"/>
                <a:sym typeface="Century Gothic"/>
              </a:defRPr>
            </a:lvl2pPr>
            <a:lvl3pPr lvl="2" marR="0" rtl="0" algn="l">
              <a:spcBef>
                <a:spcPts val="0"/>
              </a:spcBef>
              <a:spcAft>
                <a:spcPts val="0"/>
              </a:spcAft>
              <a:buSzPts val="1400"/>
              <a:buNone/>
              <a:defRPr b="0" i="0" sz="4200" u="none" cap="none" strike="noStrike">
                <a:solidFill>
                  <a:schemeClr val="lt2"/>
                </a:solidFill>
                <a:latin typeface="Century Gothic"/>
                <a:ea typeface="Century Gothic"/>
                <a:cs typeface="Century Gothic"/>
                <a:sym typeface="Century Gothic"/>
              </a:defRPr>
            </a:lvl3pPr>
            <a:lvl4pPr lvl="3" marR="0" rtl="0" algn="l">
              <a:spcBef>
                <a:spcPts val="0"/>
              </a:spcBef>
              <a:spcAft>
                <a:spcPts val="0"/>
              </a:spcAft>
              <a:buSzPts val="1400"/>
              <a:buNone/>
              <a:defRPr b="0" i="0" sz="4200" u="none" cap="none" strike="noStrike">
                <a:solidFill>
                  <a:schemeClr val="lt2"/>
                </a:solidFill>
                <a:latin typeface="Century Gothic"/>
                <a:ea typeface="Century Gothic"/>
                <a:cs typeface="Century Gothic"/>
                <a:sym typeface="Century Gothic"/>
              </a:defRPr>
            </a:lvl4pPr>
            <a:lvl5pPr lvl="4" marR="0" rtl="0" algn="l">
              <a:spcBef>
                <a:spcPts val="0"/>
              </a:spcBef>
              <a:spcAft>
                <a:spcPts val="0"/>
              </a:spcAft>
              <a:buSzPts val="1400"/>
              <a:buNone/>
              <a:defRPr b="0" i="0" sz="4200" u="none" cap="none" strike="noStrike">
                <a:solidFill>
                  <a:schemeClr val="lt2"/>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7" name="Google Shape;17;p21"/>
          <p:cNvSpPr txBox="1"/>
          <p:nvPr>
            <p:ph idx="1" type="body"/>
          </p:nvPr>
        </p:nvSpPr>
        <p:spPr>
          <a:xfrm>
            <a:off x="1103313" y="2052638"/>
            <a:ext cx="8947150" cy="4195762"/>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8" name="Google Shape;18;p21"/>
          <p:cNvSpPr txBox="1"/>
          <p:nvPr>
            <p:ph idx="10" type="dt"/>
          </p:nvPr>
        </p:nvSpPr>
        <p:spPr>
          <a:xfrm rot="5400000">
            <a:off x="10155238" y="1790700"/>
            <a:ext cx="9906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9" name="Google Shape;19;p21"/>
          <p:cNvSpPr txBox="1"/>
          <p:nvPr>
            <p:ph idx="11" type="ftr"/>
          </p:nvPr>
        </p:nvSpPr>
        <p:spPr>
          <a:xfrm rot="5400000">
            <a:off x="8951118" y="3225007"/>
            <a:ext cx="3859213" cy="3048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0" name="Google Shape;20;p21"/>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spcAft>
                <a:spcPts val="0"/>
              </a:spcAft>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spcAft>
                <a:spcPts val="0"/>
              </a:spcAft>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spcAft>
                <a:spcPts val="0"/>
              </a:spcAft>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spcAft>
                <a:spcPts val="0"/>
              </a:spcAft>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spcAft>
                <a:spcPts val="0"/>
              </a:spcAft>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spcAft>
                <a:spcPts val="0"/>
              </a:spcAft>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spcAft>
                <a:spcPts val="0"/>
              </a:spcAft>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spcAft>
                <a:spcPts val="0"/>
              </a:spcAft>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spcAft>
                <a:spcPts val="0"/>
              </a:spcAft>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youtube.com/watch?v=mUt4R7vXU6Q" TargetMode="External"/><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6.jpg"/><Relationship Id="rId5" Type="http://schemas.openxmlformats.org/officeDocument/2006/relationships/hyperlink" Target="http://www.youtube.com/watch?v=ZDg5ZCqMwWs" TargetMode="External"/><Relationship Id="rId6"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6.jpg"/><Relationship Id="rId5" Type="http://schemas.openxmlformats.org/officeDocument/2006/relationships/hyperlink" Target="http://www.youtube.com/watch?v=WjAjrxvJ0cw" TargetMode="External"/><Relationship Id="rId6"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www.youtube.com/watch?v=wJvA5GAjtag" TargetMode="External"/><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0.jpg"/><Relationship Id="rId5" Type="http://schemas.openxmlformats.org/officeDocument/2006/relationships/hyperlink" Target="http://www.youtube.com/watch?v=n-vqGx7mKhg" TargetMode="External"/><Relationship Id="rId6"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youtube.com/watch?v=oqMOffgZ3II" TargetMode="Externa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52" name="Google Shape;152;p2"/>
          <p:cNvSpPr/>
          <p:nvPr/>
        </p:nvSpPr>
        <p:spPr>
          <a:xfrm>
            <a:off x="0" y="0"/>
            <a:ext cx="12188825"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153" name="Google Shape;153;p2"/>
          <p:cNvCxnSpPr/>
          <p:nvPr/>
        </p:nvCxnSpPr>
        <p:spPr>
          <a:xfrm>
            <a:off x="4654550" y="1828800"/>
            <a:ext cx="0" cy="3200400"/>
          </a:xfrm>
          <a:prstGeom prst="straightConnector1">
            <a:avLst/>
          </a:prstGeom>
          <a:noFill/>
          <a:ln cap="flat" cmpd="sng" w="19050">
            <a:solidFill>
              <a:srgbClr val="36A7E9"/>
            </a:solidFill>
            <a:prstDash val="solid"/>
            <a:round/>
            <a:headEnd len="sm" w="sm" type="none"/>
            <a:tailEnd len="sm" w="sm" type="none"/>
          </a:ln>
        </p:spPr>
      </p:cxnSp>
      <p:pic>
        <p:nvPicPr>
          <p:cNvPr id="154" name="Google Shape;154;p2"/>
          <p:cNvPicPr preferRelativeResize="0"/>
          <p:nvPr/>
        </p:nvPicPr>
        <p:blipFill rotWithShape="1">
          <a:blip r:embed="rId4">
            <a:alphaModFix/>
          </a:blip>
          <a:srcRect b="23320" l="0" r="0" t="0"/>
          <a:stretch/>
        </p:blipFill>
        <p:spPr>
          <a:xfrm>
            <a:off x="8605838" y="6227763"/>
            <a:ext cx="993775" cy="762000"/>
          </a:xfrm>
          <a:prstGeom prst="rect">
            <a:avLst/>
          </a:prstGeom>
          <a:noFill/>
          <a:ln>
            <a:noFill/>
          </a:ln>
        </p:spPr>
      </p:pic>
      <p:sp>
        <p:nvSpPr>
          <p:cNvPr id="155" name="Google Shape;155;p2"/>
          <p:cNvSpPr/>
          <p:nvPr/>
        </p:nvSpPr>
        <p:spPr>
          <a:xfrm>
            <a:off x="-1588" y="0"/>
            <a:ext cx="1219200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56" name="Google Shape;156;p2"/>
          <p:cNvSpPr txBox="1"/>
          <p:nvPr>
            <p:ph type="title"/>
          </p:nvPr>
        </p:nvSpPr>
        <p:spPr>
          <a:xfrm>
            <a:off x="806450" y="804863"/>
            <a:ext cx="3521075" cy="524827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Main Goal </a:t>
            </a:r>
            <a:endParaRPr/>
          </a:p>
        </p:txBody>
      </p:sp>
      <p:sp>
        <p:nvSpPr>
          <p:cNvPr id="157" name="Google Shape;157;p2"/>
          <p:cNvSpPr txBox="1"/>
          <p:nvPr>
            <p:ph idx="1" type="body"/>
          </p:nvPr>
        </p:nvSpPr>
        <p:spPr>
          <a:xfrm>
            <a:off x="4975225" y="804863"/>
            <a:ext cx="6400800" cy="5248275"/>
          </a:xfrm>
          <a:prstGeom prst="rect">
            <a:avLst/>
          </a:prstGeom>
          <a:noFill/>
          <a:ln>
            <a:noFill/>
          </a:ln>
        </p:spPr>
        <p:txBody>
          <a:bodyPr anchorCtr="0" anchor="ctr" bIns="45700" lIns="91425" spcFirstLastPara="1" rIns="91425" wrap="square" tIns="45700">
            <a:noAutofit/>
          </a:bodyPr>
          <a:lstStyle/>
          <a:p>
            <a:pPr indent="-342900" lvl="0" marL="342900" rtl="0" algn="l">
              <a:spcBef>
                <a:spcPts val="0"/>
              </a:spcBef>
              <a:spcAft>
                <a:spcPts val="0"/>
              </a:spcAft>
              <a:buSzPts val="1600"/>
              <a:buChar char="►"/>
            </a:pPr>
            <a:r>
              <a:rPr lang="en-IN"/>
              <a:t>Develop a Computer Vision Algorithm which can track particular objects and stabilize the video with respect to the object</a:t>
            </a:r>
            <a:endParaRPr/>
          </a:p>
          <a:p>
            <a:pPr indent="-342900" lvl="0" marL="342900" rtl="0" algn="l">
              <a:spcBef>
                <a:spcPts val="1000"/>
              </a:spcBef>
              <a:spcAft>
                <a:spcPts val="0"/>
              </a:spcAft>
              <a:buSzPts val="1600"/>
              <a:buChar char="►"/>
            </a:pPr>
            <a:r>
              <a:rPr lang="en-IN"/>
              <a:t>The problem is a variation of the Video Stabilization Algorithm with the constraint that the video of the main object should remain stable</a:t>
            </a:r>
            <a:endParaRPr/>
          </a:p>
        </p:txBody>
      </p:sp>
      <p:sp>
        <p:nvSpPr>
          <p:cNvPr id="158" name="Google Shape;158;p2"/>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1"/>
          <p:cNvSpPr txBox="1"/>
          <p:nvPr>
            <p:ph idx="1" type="body"/>
          </p:nvPr>
        </p:nvSpPr>
        <p:spPr>
          <a:xfrm>
            <a:off x="1085850" y="485775"/>
            <a:ext cx="8964613" cy="57626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en-IN"/>
              <a:t>Our Application needs mid to high accuracy</a:t>
            </a:r>
            <a:endParaRPr/>
          </a:p>
          <a:p>
            <a:pPr indent="-342900" lvl="0" marL="342900" rtl="0" algn="l">
              <a:spcBef>
                <a:spcPts val="1000"/>
              </a:spcBef>
              <a:spcAft>
                <a:spcPts val="0"/>
              </a:spcAft>
              <a:buSzPts val="1600"/>
              <a:buChar char="►"/>
            </a:pPr>
            <a:r>
              <a:rPr lang="en-IN"/>
              <a:t>KCF and CSRT are suitable alternatives</a:t>
            </a:r>
            <a:endParaRPr/>
          </a:p>
          <a:p>
            <a:pPr indent="-342900" lvl="0" marL="342900" rtl="0" algn="l">
              <a:spcBef>
                <a:spcPts val="1000"/>
              </a:spcBef>
              <a:spcAft>
                <a:spcPts val="0"/>
              </a:spcAft>
              <a:buSzPts val="1600"/>
              <a:buChar char="►"/>
            </a:pPr>
            <a:r>
              <a:rPr lang="en-IN"/>
              <a:t>Below is video demonstrating CSRT tracking</a:t>
            </a:r>
            <a:endParaRPr/>
          </a:p>
          <a:p>
            <a:pPr indent="-342900" lvl="0" marL="342900" rtl="0" algn="l">
              <a:spcBef>
                <a:spcPts val="1000"/>
              </a:spcBef>
              <a:spcAft>
                <a:spcPts val="0"/>
              </a:spcAft>
              <a:buSzPts val="1600"/>
              <a:buChar char="►"/>
            </a:pPr>
            <a:r>
              <a:rPr lang="en-IN"/>
              <a:t>Centre of tracked Bounding Box is shown as white dot</a:t>
            </a:r>
            <a:endParaRPr/>
          </a:p>
        </p:txBody>
      </p:sp>
      <p:sp>
        <p:nvSpPr>
          <p:cNvPr id="250" name="Google Shape;250;p11"/>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pic>
        <p:nvPicPr>
          <p:cNvPr id="251" name="Google Shape;251;p11" title="stabilization centre CSRT">
            <a:hlinkClick r:id="rId3"/>
          </p:cNvPr>
          <p:cNvPicPr preferRelativeResize="0"/>
          <p:nvPr/>
        </p:nvPicPr>
        <p:blipFill>
          <a:blip r:embed="rId4">
            <a:alphaModFix/>
          </a:blip>
          <a:stretch>
            <a:fillRect/>
          </a:stretch>
        </p:blipFill>
        <p:spPr>
          <a:xfrm>
            <a:off x="3476625" y="2390800"/>
            <a:ext cx="5238750" cy="392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2"/>
          <p:cNvSpPr txBox="1"/>
          <p:nvPr>
            <p:ph type="title"/>
          </p:nvPr>
        </p:nvSpPr>
        <p:spPr>
          <a:xfrm>
            <a:off x="646113" y="452438"/>
            <a:ext cx="9404350" cy="14001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Results</a:t>
            </a:r>
            <a:endParaRPr/>
          </a:p>
        </p:txBody>
      </p:sp>
      <p:sp>
        <p:nvSpPr>
          <p:cNvPr id="257" name="Google Shape;257;p12"/>
          <p:cNvSpPr txBox="1"/>
          <p:nvPr>
            <p:ph idx="1" type="body"/>
          </p:nvPr>
        </p:nvSpPr>
        <p:spPr>
          <a:xfrm>
            <a:off x="1103313" y="2052638"/>
            <a:ext cx="8947150" cy="419576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Font typeface="Noto Sans Symbols"/>
              <a:buChar char="►"/>
            </a:pPr>
            <a:r>
              <a:rPr lang="en-IN"/>
              <a:t>As we see CSRT tracking is much more accurate !!</a:t>
            </a:r>
            <a:endParaRPr/>
          </a:p>
          <a:p>
            <a:pPr indent="-342900" lvl="0" marL="342900" rtl="0" algn="l">
              <a:spcBef>
                <a:spcPts val="1000"/>
              </a:spcBef>
              <a:spcAft>
                <a:spcPts val="0"/>
              </a:spcAft>
              <a:buSzPts val="1600"/>
              <a:buFont typeface="Noto Sans Symbols"/>
              <a:buChar char="►"/>
            </a:pPr>
            <a:r>
              <a:rPr lang="en-IN"/>
              <a:t>The white dot is more or less constrained to the nose of the person showing it is an accurate tracking !!!</a:t>
            </a:r>
            <a:endParaRPr/>
          </a:p>
          <a:p>
            <a:pPr indent="-342900" lvl="0" marL="342900" rtl="0" algn="l">
              <a:spcBef>
                <a:spcPts val="1000"/>
              </a:spcBef>
              <a:spcAft>
                <a:spcPts val="0"/>
              </a:spcAft>
              <a:buSzPts val="1600"/>
              <a:buFont typeface="Noto Sans Symbols"/>
              <a:buChar char="►"/>
            </a:pPr>
            <a:r>
              <a:rPr lang="en-IN"/>
              <a:t>Along with accuracy it is also 2-3 times faster than running YOLO on the whole video</a:t>
            </a:r>
            <a:endParaRPr/>
          </a:p>
          <a:p>
            <a:pPr indent="-342900" lvl="0" marL="342900" rtl="0" algn="l">
              <a:spcBef>
                <a:spcPts val="1000"/>
              </a:spcBef>
              <a:spcAft>
                <a:spcPts val="0"/>
              </a:spcAft>
              <a:buSzPts val="1600"/>
              <a:buFont typeface="Noto Sans Symbols"/>
              <a:buChar char="►"/>
            </a:pPr>
            <a:r>
              <a:rPr lang="en-IN"/>
              <a:t>Hence, the previously described method of first running YOLO to get a bounding box followed by tracking the bounding box using filters is a much better measure</a:t>
            </a:r>
            <a:endParaRPr/>
          </a:p>
          <a:p>
            <a:pPr indent="0" lvl="0" marL="0" rtl="0" algn="l">
              <a:spcBef>
                <a:spcPts val="1000"/>
              </a:spcBef>
              <a:spcAft>
                <a:spcPts val="0"/>
              </a:spcAft>
              <a:buSzPts val="1600"/>
              <a:buFont typeface="Noto Sans Symbols"/>
              <a:buNone/>
            </a:pPr>
            <a:r>
              <a:t/>
            </a:r>
            <a:endParaRPr/>
          </a:p>
        </p:txBody>
      </p:sp>
      <p:sp>
        <p:nvSpPr>
          <p:cNvPr id="258" name="Google Shape;258;p12"/>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3"/>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264" name="Google Shape;264;p13"/>
          <p:cNvSpPr/>
          <p:nvPr/>
        </p:nvSpPr>
        <p:spPr>
          <a:xfrm>
            <a:off x="10437813"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8720138" y="1460500"/>
            <a:ext cx="3471862" cy="825500"/>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6" name="Google Shape;266;p13"/>
          <p:cNvSpPr/>
          <p:nvPr/>
        </p:nvSpPr>
        <p:spPr>
          <a:xfrm>
            <a:off x="0" y="1762125"/>
            <a:ext cx="12192000" cy="5095875"/>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7" name="Google Shape;267;p13"/>
          <p:cNvSpPr txBox="1"/>
          <p:nvPr>
            <p:ph type="title"/>
          </p:nvPr>
        </p:nvSpPr>
        <p:spPr>
          <a:xfrm>
            <a:off x="1103313" y="452438"/>
            <a:ext cx="8947150" cy="14001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FFFFFF"/>
                </a:solidFill>
              </a:rPr>
              <a:t>Stabilization wrt object</a:t>
            </a:r>
            <a:endParaRPr/>
          </a:p>
        </p:txBody>
      </p:sp>
      <p:sp>
        <p:nvSpPr>
          <p:cNvPr id="268" name="Google Shape;268;p13"/>
          <p:cNvSpPr txBox="1"/>
          <p:nvPr>
            <p:ph idx="1" type="body"/>
          </p:nvPr>
        </p:nvSpPr>
        <p:spPr>
          <a:xfrm>
            <a:off x="1009650" y="1762125"/>
            <a:ext cx="8947150" cy="34845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Font typeface="Noto Sans Symbols"/>
              <a:buChar char="►"/>
            </a:pPr>
            <a:r>
              <a:rPr lang="en-IN"/>
              <a:t>Assuming the motion of the object is in 2-Dimension or Affine</a:t>
            </a:r>
            <a:endParaRPr/>
          </a:p>
          <a:p>
            <a:pPr indent="-342900" lvl="0" marL="342900" rtl="0" algn="l">
              <a:spcBef>
                <a:spcPts val="1000"/>
              </a:spcBef>
              <a:spcAft>
                <a:spcPts val="0"/>
              </a:spcAft>
              <a:buSzPts val="1600"/>
              <a:buFont typeface="Noto Sans Symbols"/>
              <a:buChar char="►"/>
            </a:pPr>
            <a:r>
              <a:rPr lang="en-IN"/>
              <a:t>For stabilization wrt tracked object a simple affine transform is used to put the object at the centre of the video.</a:t>
            </a:r>
            <a:endParaRPr/>
          </a:p>
          <a:p>
            <a:pPr indent="-342900" lvl="0" marL="342900" rtl="0" algn="l">
              <a:spcBef>
                <a:spcPts val="1000"/>
              </a:spcBef>
              <a:spcAft>
                <a:spcPts val="0"/>
              </a:spcAft>
              <a:buSzPts val="1600"/>
              <a:buFont typeface="Noto Sans Symbols"/>
              <a:buChar char="►"/>
            </a:pPr>
            <a:r>
              <a:rPr lang="en-IN"/>
              <a:t>The result of the stabilization based on the tracked motion is shown below</a:t>
            </a:r>
            <a:endParaRPr/>
          </a:p>
          <a:p>
            <a:pPr indent="-241300" lvl="0" marL="342900" rtl="0" algn="l">
              <a:spcBef>
                <a:spcPts val="1000"/>
              </a:spcBef>
              <a:spcAft>
                <a:spcPts val="0"/>
              </a:spcAft>
              <a:buSzPts val="1600"/>
              <a:buFont typeface="Noto Sans Symbols"/>
              <a:buNone/>
            </a:pPr>
            <a:r>
              <a:t/>
            </a:r>
            <a:endParaRPr/>
          </a:p>
          <a:p>
            <a:pPr indent="-241300" lvl="0" marL="342900" rtl="0" algn="l">
              <a:spcBef>
                <a:spcPts val="1000"/>
              </a:spcBef>
              <a:spcAft>
                <a:spcPts val="0"/>
              </a:spcAft>
              <a:buSzPts val="1600"/>
              <a:buFont typeface="Noto Sans Symbols"/>
              <a:buNone/>
            </a:pPr>
            <a:r>
              <a:t/>
            </a:r>
            <a:endParaRPr/>
          </a:p>
          <a:p>
            <a:pPr indent="0" lvl="0" marL="0" rtl="0" algn="l">
              <a:spcBef>
                <a:spcPts val="1000"/>
              </a:spcBef>
              <a:spcAft>
                <a:spcPts val="0"/>
              </a:spcAft>
              <a:buSzPts val="1600"/>
              <a:buFont typeface="Noto Sans Symbols"/>
              <a:buNone/>
            </a:pPr>
            <a:r>
              <a:t/>
            </a:r>
            <a:endParaRPr/>
          </a:p>
        </p:txBody>
      </p:sp>
      <p:sp>
        <p:nvSpPr>
          <p:cNvPr id="269" name="Google Shape;269;p13"/>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pic>
        <p:nvPicPr>
          <p:cNvPr id="270" name="Google Shape;270;p13" title="Video Stabilized With Respect to Face After Tracking">
            <a:hlinkClick r:id="rId5"/>
          </p:cNvPr>
          <p:cNvPicPr preferRelativeResize="0"/>
          <p:nvPr/>
        </p:nvPicPr>
        <p:blipFill>
          <a:blip r:embed="rId6">
            <a:alphaModFix/>
          </a:blip>
          <a:stretch>
            <a:fillRect/>
          </a:stretch>
        </p:blipFill>
        <p:spPr>
          <a:xfrm>
            <a:off x="3290900" y="32575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4"/>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276" name="Google Shape;276;p14"/>
          <p:cNvSpPr/>
          <p:nvPr/>
        </p:nvSpPr>
        <p:spPr>
          <a:xfrm>
            <a:off x="10437813"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8720138" y="1460500"/>
            <a:ext cx="3471862" cy="825500"/>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8" name="Google Shape;278;p14"/>
          <p:cNvSpPr/>
          <p:nvPr/>
        </p:nvSpPr>
        <p:spPr>
          <a:xfrm>
            <a:off x="0" y="1762125"/>
            <a:ext cx="12192000" cy="5095875"/>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9" name="Google Shape;279;p14"/>
          <p:cNvSpPr txBox="1"/>
          <p:nvPr>
            <p:ph type="title"/>
          </p:nvPr>
        </p:nvSpPr>
        <p:spPr>
          <a:xfrm>
            <a:off x="1103313" y="452438"/>
            <a:ext cx="8947150" cy="14001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FFFFFF"/>
                </a:solidFill>
              </a:rPr>
              <a:t>Filling in Missing Black Areas</a:t>
            </a:r>
            <a:endParaRPr/>
          </a:p>
        </p:txBody>
      </p:sp>
      <p:sp>
        <p:nvSpPr>
          <p:cNvPr id="280" name="Google Shape;280;p14"/>
          <p:cNvSpPr txBox="1"/>
          <p:nvPr>
            <p:ph idx="1" type="body"/>
          </p:nvPr>
        </p:nvSpPr>
        <p:spPr>
          <a:xfrm>
            <a:off x="1103313" y="2005013"/>
            <a:ext cx="8947150" cy="348297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en-IN"/>
              <a:t>Missing Areas in a frame as a result of stabilization are a common problem in Video stabilization</a:t>
            </a:r>
            <a:endParaRPr/>
          </a:p>
          <a:p>
            <a:pPr indent="-342900" lvl="0" marL="342900" rtl="0" algn="l">
              <a:spcBef>
                <a:spcPts val="1000"/>
              </a:spcBef>
              <a:spcAft>
                <a:spcPts val="0"/>
              </a:spcAft>
              <a:buSzPts val="1600"/>
              <a:buChar char="►"/>
            </a:pPr>
            <a:r>
              <a:rPr lang="en-IN"/>
              <a:t>Two ways to Handle this:</a:t>
            </a:r>
            <a:endParaRPr/>
          </a:p>
          <a:p>
            <a:pPr indent="-285750" lvl="1" marL="742950" rtl="0" algn="l">
              <a:spcBef>
                <a:spcPts val="1000"/>
              </a:spcBef>
              <a:spcAft>
                <a:spcPts val="0"/>
              </a:spcAft>
              <a:buSzPts val="1440"/>
              <a:buChar char="►"/>
            </a:pPr>
            <a:r>
              <a:rPr lang="en-IN"/>
              <a:t>Crop Out the missing areas and get a smaller video</a:t>
            </a:r>
            <a:endParaRPr/>
          </a:p>
          <a:p>
            <a:pPr indent="-228600" lvl="2" marL="1143000" rtl="0" algn="l">
              <a:spcBef>
                <a:spcPts val="1000"/>
              </a:spcBef>
              <a:spcAft>
                <a:spcPts val="0"/>
              </a:spcAft>
              <a:buSzPts val="1280"/>
              <a:buChar char="►"/>
            </a:pPr>
            <a:r>
              <a:rPr lang="en-IN"/>
              <a:t>However, these missing areas sometimes constitute over 50% of the frame</a:t>
            </a:r>
            <a:endParaRPr/>
          </a:p>
          <a:p>
            <a:pPr indent="-285750" lvl="1" marL="742950" rtl="0" algn="l">
              <a:spcBef>
                <a:spcPts val="1000"/>
              </a:spcBef>
              <a:spcAft>
                <a:spcPts val="0"/>
              </a:spcAft>
              <a:buSzPts val="1440"/>
              <a:buChar char="►"/>
            </a:pPr>
            <a:r>
              <a:rPr lang="en-IN"/>
              <a:t>Use Video Completion techniques to fill these in using other frames</a:t>
            </a:r>
            <a:endParaRPr/>
          </a:p>
          <a:p>
            <a:pPr indent="-228600" lvl="2" marL="1143000" rtl="0" algn="l">
              <a:spcBef>
                <a:spcPts val="1000"/>
              </a:spcBef>
              <a:spcAft>
                <a:spcPts val="0"/>
              </a:spcAft>
              <a:buSzPts val="1280"/>
              <a:buChar char="►"/>
            </a:pPr>
            <a:r>
              <a:rPr lang="en-IN"/>
              <a:t>Only possible when other half of the video is shown in previous frame</a:t>
            </a:r>
            <a:endParaRPr/>
          </a:p>
          <a:p>
            <a:pPr indent="-342900" lvl="0" marL="342900" rtl="0" algn="l">
              <a:spcBef>
                <a:spcPts val="1000"/>
              </a:spcBef>
              <a:spcAft>
                <a:spcPts val="0"/>
              </a:spcAft>
              <a:buSzPts val="1600"/>
              <a:buChar char="►"/>
            </a:pPr>
            <a:r>
              <a:rPr lang="en-IN"/>
              <a:t>Since, our case involves large amount of motion the first option of cropping would mean we only have a video of the face with the background lost.</a:t>
            </a:r>
            <a:endParaRPr/>
          </a:p>
          <a:p>
            <a:pPr indent="-342900" lvl="0" marL="342900" rtl="0" algn="l">
              <a:spcBef>
                <a:spcPts val="1000"/>
              </a:spcBef>
              <a:spcAft>
                <a:spcPts val="0"/>
              </a:spcAft>
              <a:buSzPts val="1600"/>
              <a:buChar char="►"/>
            </a:pPr>
            <a:r>
              <a:rPr lang="en-IN"/>
              <a:t>Hence, we consider methods of video completion  </a:t>
            </a:r>
            <a:endParaRPr/>
          </a:p>
        </p:txBody>
      </p:sp>
      <p:sp>
        <p:nvSpPr>
          <p:cNvPr id="281" name="Google Shape;281;p14"/>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5"/>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287" name="Google Shape;287;p15"/>
          <p:cNvSpPr/>
          <p:nvPr/>
        </p:nvSpPr>
        <p:spPr>
          <a:xfrm>
            <a:off x="10437813"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8720138" y="1460500"/>
            <a:ext cx="3471862" cy="825500"/>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9" name="Google Shape;289;p15"/>
          <p:cNvSpPr/>
          <p:nvPr/>
        </p:nvSpPr>
        <p:spPr>
          <a:xfrm>
            <a:off x="0" y="1762125"/>
            <a:ext cx="12192000" cy="5095875"/>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0" name="Google Shape;290;p15"/>
          <p:cNvSpPr txBox="1"/>
          <p:nvPr>
            <p:ph type="title"/>
          </p:nvPr>
        </p:nvSpPr>
        <p:spPr>
          <a:xfrm>
            <a:off x="1103313" y="452438"/>
            <a:ext cx="8947150" cy="14001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FFFFFF"/>
                </a:solidFill>
              </a:rPr>
              <a:t>Video Inpainting /Completion</a:t>
            </a:r>
            <a:endParaRPr/>
          </a:p>
        </p:txBody>
      </p:sp>
      <p:sp>
        <p:nvSpPr>
          <p:cNvPr id="291" name="Google Shape;291;p15"/>
          <p:cNvSpPr txBox="1"/>
          <p:nvPr>
            <p:ph idx="1" type="body"/>
          </p:nvPr>
        </p:nvSpPr>
        <p:spPr>
          <a:xfrm>
            <a:off x="1106488" y="2062163"/>
            <a:ext cx="8947150" cy="348456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en-IN"/>
              <a:t>First a naïve approach is used of simply replacing missing part by median intensity of transformed images taken over time</a:t>
            </a:r>
            <a:endParaRPr/>
          </a:p>
          <a:p>
            <a:pPr indent="-342900" lvl="0" marL="342900" rtl="0" algn="l">
              <a:spcBef>
                <a:spcPts val="1000"/>
              </a:spcBef>
              <a:spcAft>
                <a:spcPts val="0"/>
              </a:spcAft>
              <a:buSzPts val="1600"/>
              <a:buChar char="►"/>
            </a:pPr>
            <a:r>
              <a:rPr lang="en-IN"/>
              <a:t>Median of intensity is taken over all possible transformed frames after removing the missing pixels and sorting them according to intensity</a:t>
            </a:r>
            <a:endParaRPr/>
          </a:p>
          <a:p>
            <a:pPr indent="-342900" lvl="0" marL="342900" rtl="0" algn="l">
              <a:spcBef>
                <a:spcPts val="1000"/>
              </a:spcBef>
              <a:spcAft>
                <a:spcPts val="0"/>
              </a:spcAft>
              <a:buSzPts val="1600"/>
              <a:buChar char="►"/>
            </a:pPr>
            <a:r>
              <a:rPr lang="en-IN"/>
              <a:t>This median operation is over time and through this we obtain a single median frame</a:t>
            </a:r>
            <a:endParaRPr/>
          </a:p>
          <a:p>
            <a:pPr indent="-342900" lvl="0" marL="342900" rtl="0" algn="l">
              <a:spcBef>
                <a:spcPts val="1000"/>
              </a:spcBef>
              <a:spcAft>
                <a:spcPts val="0"/>
              </a:spcAft>
              <a:buSzPts val="1600"/>
              <a:buChar char="►"/>
            </a:pPr>
            <a:r>
              <a:rPr lang="en-IN"/>
              <a:t>This was suggested by Matsushita et Al (2006)</a:t>
            </a:r>
            <a:endParaRPr/>
          </a:p>
        </p:txBody>
      </p:sp>
      <p:sp>
        <p:nvSpPr>
          <p:cNvPr id="292" name="Google Shape;292;p15"/>
          <p:cNvSpPr/>
          <p:nvPr/>
        </p:nvSpPr>
        <p:spPr>
          <a:xfrm>
            <a:off x="1447800" y="5141913"/>
            <a:ext cx="1485900" cy="866775"/>
          </a:xfrm>
          <a:prstGeom prst="rect">
            <a:avLst/>
          </a:prstGeom>
          <a:solidFill>
            <a:schemeClr val="accent3"/>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3" name="Google Shape;293;p15"/>
          <p:cNvSpPr/>
          <p:nvPr/>
        </p:nvSpPr>
        <p:spPr>
          <a:xfrm>
            <a:off x="1609725" y="5370513"/>
            <a:ext cx="1657350" cy="866775"/>
          </a:xfrm>
          <a:prstGeom prst="rect">
            <a:avLst/>
          </a:prstGeom>
          <a:solidFill>
            <a:schemeClr val="accent3"/>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4" name="Google Shape;294;p15"/>
          <p:cNvSpPr/>
          <p:nvPr/>
        </p:nvSpPr>
        <p:spPr>
          <a:xfrm>
            <a:off x="1762125" y="5522913"/>
            <a:ext cx="1657350" cy="866775"/>
          </a:xfrm>
          <a:prstGeom prst="rect">
            <a:avLst/>
          </a:prstGeom>
          <a:solidFill>
            <a:schemeClr val="accent3"/>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5" name="Google Shape;295;p15"/>
          <p:cNvSpPr/>
          <p:nvPr/>
        </p:nvSpPr>
        <p:spPr>
          <a:xfrm>
            <a:off x="1914525" y="5675313"/>
            <a:ext cx="1657350" cy="866775"/>
          </a:xfrm>
          <a:prstGeom prst="rect">
            <a:avLst/>
          </a:prstGeom>
          <a:solidFill>
            <a:schemeClr val="accent3"/>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6" name="Google Shape;296;p15"/>
          <p:cNvSpPr/>
          <p:nvPr/>
        </p:nvSpPr>
        <p:spPr>
          <a:xfrm>
            <a:off x="2066925" y="5827713"/>
            <a:ext cx="1657350" cy="866775"/>
          </a:xfrm>
          <a:prstGeom prst="rect">
            <a:avLst/>
          </a:prstGeom>
          <a:solidFill>
            <a:schemeClr val="accent3"/>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7" name="Google Shape;297;p15"/>
          <p:cNvSpPr/>
          <p:nvPr/>
        </p:nvSpPr>
        <p:spPr>
          <a:xfrm>
            <a:off x="3976688" y="5738813"/>
            <a:ext cx="819150" cy="304800"/>
          </a:xfrm>
          <a:prstGeom prst="rightArrow">
            <a:avLst>
              <a:gd fmla="val 50000" name="adj1"/>
              <a:gd fmla="val 50000" name="adj2"/>
            </a:avLst>
          </a:prstGeom>
          <a:solidFill>
            <a:schemeClr val="accen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8" name="Google Shape;298;p15"/>
          <p:cNvSpPr/>
          <p:nvPr/>
        </p:nvSpPr>
        <p:spPr>
          <a:xfrm>
            <a:off x="5056188" y="5438775"/>
            <a:ext cx="1657350" cy="866775"/>
          </a:xfrm>
          <a:prstGeom prst="rect">
            <a:avLst/>
          </a:prstGeom>
          <a:solidFill>
            <a:schemeClr val="dk2"/>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9" name="Google Shape;299;p15"/>
          <p:cNvSpPr txBox="1"/>
          <p:nvPr/>
        </p:nvSpPr>
        <p:spPr>
          <a:xfrm>
            <a:off x="3881438" y="5108575"/>
            <a:ext cx="1136650" cy="600075"/>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100"/>
              <a:buFont typeface="Noto Sans Symbols"/>
              <a:buNone/>
            </a:pPr>
            <a:r>
              <a:rPr lang="en-IN" sz="1100">
                <a:solidFill>
                  <a:schemeClr val="lt1"/>
                </a:solidFill>
                <a:latin typeface="Century Gothic"/>
                <a:ea typeface="Century Gothic"/>
                <a:cs typeface="Century Gothic"/>
                <a:sym typeface="Century Gothic"/>
              </a:rPr>
              <a:t>Find Median Frame by Intensity</a:t>
            </a:r>
            <a:endParaRPr/>
          </a:p>
        </p:txBody>
      </p:sp>
      <p:sp>
        <p:nvSpPr>
          <p:cNvPr id="300" name="Google Shape;300;p15"/>
          <p:cNvSpPr/>
          <p:nvPr/>
        </p:nvSpPr>
        <p:spPr>
          <a:xfrm>
            <a:off x="8356600" y="5122863"/>
            <a:ext cx="1657350" cy="866775"/>
          </a:xfrm>
          <a:prstGeom prst="rect">
            <a:avLst/>
          </a:prstGeom>
          <a:solidFill>
            <a:schemeClr val="accent3"/>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1" name="Google Shape;301;p15"/>
          <p:cNvSpPr/>
          <p:nvPr/>
        </p:nvSpPr>
        <p:spPr>
          <a:xfrm>
            <a:off x="8496300" y="5275263"/>
            <a:ext cx="1657350" cy="866775"/>
          </a:xfrm>
          <a:prstGeom prst="rect">
            <a:avLst/>
          </a:prstGeom>
          <a:solidFill>
            <a:schemeClr val="accent3"/>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2" name="Google Shape;302;p15"/>
          <p:cNvSpPr/>
          <p:nvPr/>
        </p:nvSpPr>
        <p:spPr>
          <a:xfrm>
            <a:off x="8689975" y="5446713"/>
            <a:ext cx="1657350" cy="866775"/>
          </a:xfrm>
          <a:prstGeom prst="rect">
            <a:avLst/>
          </a:prstGeom>
          <a:solidFill>
            <a:schemeClr val="accent3"/>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3" name="Google Shape;303;p15"/>
          <p:cNvSpPr/>
          <p:nvPr/>
        </p:nvSpPr>
        <p:spPr>
          <a:xfrm>
            <a:off x="8947150" y="5699125"/>
            <a:ext cx="1657350" cy="866775"/>
          </a:xfrm>
          <a:prstGeom prst="rect">
            <a:avLst/>
          </a:prstGeom>
          <a:solidFill>
            <a:schemeClr val="accent3"/>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4" name="Google Shape;304;p15"/>
          <p:cNvSpPr/>
          <p:nvPr/>
        </p:nvSpPr>
        <p:spPr>
          <a:xfrm>
            <a:off x="6913563" y="5722938"/>
            <a:ext cx="889000" cy="314325"/>
          </a:xfrm>
          <a:prstGeom prst="rightArrow">
            <a:avLst>
              <a:gd fmla="val 50000" name="adj1"/>
              <a:gd fmla="val 50000" name="adj2"/>
            </a:avLst>
          </a:prstGeom>
          <a:solidFill>
            <a:schemeClr val="accen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5" name="Google Shape;305;p15"/>
          <p:cNvSpPr txBox="1"/>
          <p:nvPr/>
        </p:nvSpPr>
        <p:spPr>
          <a:xfrm>
            <a:off x="6748463" y="4972050"/>
            <a:ext cx="1450975" cy="708025"/>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000"/>
              <a:buFont typeface="Noto Sans Symbols"/>
              <a:buNone/>
            </a:pPr>
            <a:r>
              <a:rPr lang="en-IN" sz="1000">
                <a:solidFill>
                  <a:schemeClr val="lt1"/>
                </a:solidFill>
                <a:latin typeface="Century Gothic"/>
                <a:ea typeface="Century Gothic"/>
                <a:cs typeface="Century Gothic"/>
                <a:sym typeface="Century Gothic"/>
              </a:rPr>
              <a:t>Fill with Median Intensity</a:t>
            </a:r>
            <a:endParaRPr/>
          </a:p>
          <a:p>
            <a:pPr indent="0" lvl="0" marL="0" marR="0" rtl="0" algn="l">
              <a:spcBef>
                <a:spcPts val="0"/>
              </a:spcBef>
              <a:spcAft>
                <a:spcPts val="0"/>
              </a:spcAft>
              <a:buClr>
                <a:schemeClr val="lt1"/>
              </a:buClr>
              <a:buSzPts val="1000"/>
              <a:buFont typeface="Noto Sans Symbols"/>
              <a:buNone/>
            </a:pPr>
            <a:r>
              <a:rPr lang="en-IN" sz="1000">
                <a:solidFill>
                  <a:schemeClr val="lt1"/>
                </a:solidFill>
                <a:latin typeface="Century Gothic"/>
                <a:ea typeface="Century Gothic"/>
                <a:cs typeface="Century Gothic"/>
                <a:sym typeface="Century Gothic"/>
              </a:rPr>
              <a:t>Frame wherever some part is missing</a:t>
            </a:r>
            <a:endParaRPr/>
          </a:p>
        </p:txBody>
      </p:sp>
      <p:sp>
        <p:nvSpPr>
          <p:cNvPr id="306" name="Google Shape;306;p15"/>
          <p:cNvSpPr/>
          <p:nvPr/>
        </p:nvSpPr>
        <p:spPr>
          <a:xfrm>
            <a:off x="3571875" y="5827713"/>
            <a:ext cx="142875" cy="866775"/>
          </a:xfrm>
          <a:prstGeom prst="rect">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7" name="Google Shape;307;p15"/>
          <p:cNvSpPr/>
          <p:nvPr/>
        </p:nvSpPr>
        <p:spPr>
          <a:xfrm>
            <a:off x="2074863" y="6538913"/>
            <a:ext cx="1487487" cy="155575"/>
          </a:xfrm>
          <a:prstGeom prst="rect">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8" name="Google Shape;308;p15"/>
          <p:cNvSpPr/>
          <p:nvPr/>
        </p:nvSpPr>
        <p:spPr>
          <a:xfrm>
            <a:off x="8947150" y="6389688"/>
            <a:ext cx="1663700" cy="200025"/>
          </a:xfrm>
          <a:prstGeom prst="rect">
            <a:avLst/>
          </a:prstGeom>
          <a:solidFill>
            <a:schemeClr val="dk2"/>
          </a:solidFill>
          <a:ln cap="rnd"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9" name="Google Shape;309;p15"/>
          <p:cNvSpPr/>
          <p:nvPr/>
        </p:nvSpPr>
        <p:spPr>
          <a:xfrm>
            <a:off x="10477500" y="5675313"/>
            <a:ext cx="133350" cy="714375"/>
          </a:xfrm>
          <a:prstGeom prst="rect">
            <a:avLst/>
          </a:prstGeom>
          <a:solidFill>
            <a:schemeClr val="dk2"/>
          </a:solidFill>
          <a:ln cap="rnd"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10" name="Google Shape;310;p15"/>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6"/>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316" name="Google Shape;316;p16"/>
          <p:cNvSpPr/>
          <p:nvPr/>
        </p:nvSpPr>
        <p:spPr>
          <a:xfrm>
            <a:off x="10437813"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p:nvPr/>
        </p:nvSpPr>
        <p:spPr>
          <a:xfrm>
            <a:off x="8720138" y="1460500"/>
            <a:ext cx="3471862" cy="825500"/>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18" name="Google Shape;318;p16"/>
          <p:cNvSpPr/>
          <p:nvPr/>
        </p:nvSpPr>
        <p:spPr>
          <a:xfrm>
            <a:off x="0" y="1762125"/>
            <a:ext cx="12192000" cy="5095875"/>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19" name="Google Shape;319;p16"/>
          <p:cNvSpPr txBox="1"/>
          <p:nvPr>
            <p:ph type="title"/>
          </p:nvPr>
        </p:nvSpPr>
        <p:spPr>
          <a:xfrm>
            <a:off x="1103313" y="452438"/>
            <a:ext cx="8947150" cy="14001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FFFFFF"/>
                </a:solidFill>
              </a:rPr>
              <a:t>Median Completed Video</a:t>
            </a:r>
            <a:endParaRPr/>
          </a:p>
        </p:txBody>
      </p:sp>
      <p:sp>
        <p:nvSpPr>
          <p:cNvPr id="320" name="Google Shape;320;p16"/>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
        <p:nvSpPr>
          <p:cNvPr id="321" name="Google Shape;321;p16"/>
          <p:cNvSpPr txBox="1"/>
          <p:nvPr/>
        </p:nvSpPr>
        <p:spPr>
          <a:xfrm>
            <a:off x="1529550" y="5286388"/>
            <a:ext cx="9132900" cy="9234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n-IN" sz="1800">
                <a:solidFill>
                  <a:schemeClr val="lt1"/>
                </a:solidFill>
                <a:latin typeface="Century Gothic"/>
                <a:ea typeface="Century Gothic"/>
                <a:cs typeface="Century Gothic"/>
                <a:sym typeface="Century Gothic"/>
              </a:rPr>
              <a:t>We see that the median completed video does not have good quality due to high variance and change over frames</a:t>
            </a:r>
            <a:endParaRPr/>
          </a:p>
          <a:p>
            <a:pPr indent="-285750" lvl="0" marL="285750" marR="0" rtl="0" algn="l">
              <a:spcBef>
                <a:spcPts val="0"/>
              </a:spcBef>
              <a:spcAft>
                <a:spcPts val="0"/>
              </a:spcAft>
              <a:buClr>
                <a:schemeClr val="lt1"/>
              </a:buClr>
              <a:buSzPts val="1800"/>
              <a:buFont typeface="Arial"/>
              <a:buChar char="•"/>
            </a:pPr>
            <a:r>
              <a:rPr lang="en-IN" sz="1800">
                <a:solidFill>
                  <a:schemeClr val="lt1"/>
                </a:solidFill>
                <a:latin typeface="Century Gothic"/>
                <a:ea typeface="Century Gothic"/>
                <a:cs typeface="Century Gothic"/>
                <a:sym typeface="Century Gothic"/>
              </a:rPr>
              <a:t>The problem is more complex and better methods need to be used</a:t>
            </a:r>
            <a:endParaRPr/>
          </a:p>
        </p:txBody>
      </p:sp>
      <p:pic>
        <p:nvPicPr>
          <p:cNvPr id="322" name="Google Shape;322;p16" title="Completion using Median Pixels">
            <a:hlinkClick r:id="rId5"/>
          </p:cNvPr>
          <p:cNvPicPr preferRelativeResize="0"/>
          <p:nvPr/>
        </p:nvPicPr>
        <p:blipFill>
          <a:blip r:embed="rId6">
            <a:alphaModFix/>
          </a:blip>
          <a:stretch>
            <a:fillRect/>
          </a:stretch>
        </p:blipFill>
        <p:spPr>
          <a:xfrm>
            <a:off x="3596875" y="1554663"/>
            <a:ext cx="4998250" cy="37486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7"/>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328" name="Google Shape;328;p17"/>
          <p:cNvSpPr/>
          <p:nvPr/>
        </p:nvSpPr>
        <p:spPr>
          <a:xfrm>
            <a:off x="10437813"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8720138" y="1460500"/>
            <a:ext cx="3471862" cy="825500"/>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30" name="Google Shape;330;p17"/>
          <p:cNvSpPr/>
          <p:nvPr/>
        </p:nvSpPr>
        <p:spPr>
          <a:xfrm>
            <a:off x="0" y="1762125"/>
            <a:ext cx="12192000" cy="5095875"/>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31" name="Google Shape;331;p17"/>
          <p:cNvSpPr txBox="1"/>
          <p:nvPr>
            <p:ph type="title"/>
          </p:nvPr>
        </p:nvSpPr>
        <p:spPr>
          <a:xfrm>
            <a:off x="1103313" y="452438"/>
            <a:ext cx="8947150" cy="14001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FFFFFF"/>
                </a:solidFill>
              </a:rPr>
              <a:t>Deep Learning Based Approaches</a:t>
            </a:r>
            <a:endParaRPr/>
          </a:p>
        </p:txBody>
      </p:sp>
      <p:sp>
        <p:nvSpPr>
          <p:cNvPr id="332" name="Google Shape;332;p17"/>
          <p:cNvSpPr txBox="1"/>
          <p:nvPr>
            <p:ph idx="1" type="body"/>
          </p:nvPr>
        </p:nvSpPr>
        <p:spPr>
          <a:xfrm>
            <a:off x="1103313" y="2249488"/>
            <a:ext cx="8947150" cy="348456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en-IN"/>
              <a:t>Since we see that a simple approach is not enough since the variance in pixels can be high </a:t>
            </a:r>
            <a:endParaRPr/>
          </a:p>
          <a:p>
            <a:pPr indent="-342900" lvl="0" marL="342900" rtl="0" algn="l">
              <a:spcBef>
                <a:spcPts val="1000"/>
              </a:spcBef>
              <a:spcAft>
                <a:spcPts val="0"/>
              </a:spcAft>
              <a:buSzPts val="1600"/>
              <a:buChar char="►"/>
            </a:pPr>
            <a:r>
              <a:rPr lang="en-IN"/>
              <a:t>Deep Learning Based Approaches Give Better Results</a:t>
            </a:r>
            <a:endParaRPr/>
          </a:p>
          <a:p>
            <a:pPr indent="-342900" lvl="0" marL="342900" rtl="0" algn="l">
              <a:spcBef>
                <a:spcPts val="1000"/>
              </a:spcBef>
              <a:spcAft>
                <a:spcPts val="0"/>
              </a:spcAft>
              <a:buSzPts val="1600"/>
              <a:buChar char="►"/>
            </a:pPr>
            <a:r>
              <a:rPr lang="en-IN"/>
              <a:t>For this application approach given in Learning Joint Spatial-Temporal Transformation Networks for Video Inpainting by Zeng et al is used</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p:txBody>
      </p:sp>
      <p:sp>
        <p:nvSpPr>
          <p:cNvPr id="333" name="Google Shape;333;p17"/>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8"/>
          <p:cNvSpPr txBox="1"/>
          <p:nvPr>
            <p:ph type="title"/>
          </p:nvPr>
        </p:nvSpPr>
        <p:spPr>
          <a:xfrm>
            <a:off x="646113" y="452438"/>
            <a:ext cx="9404350" cy="14001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STTN Completed Video</a:t>
            </a:r>
            <a:endParaRPr/>
          </a:p>
        </p:txBody>
      </p:sp>
      <p:sp>
        <p:nvSpPr>
          <p:cNvPr id="339" name="Google Shape;339;p18"/>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pic>
        <p:nvPicPr>
          <p:cNvPr id="340" name="Google Shape;340;p18" title="STTN Completed Video">
            <a:hlinkClick r:id="rId3"/>
          </p:cNvPr>
          <p:cNvPicPr preferRelativeResize="0"/>
          <p:nvPr/>
        </p:nvPicPr>
        <p:blipFill>
          <a:blip r:embed="rId4">
            <a:alphaModFix/>
          </a:blip>
          <a:stretch>
            <a:fillRect/>
          </a:stretch>
        </p:blipFill>
        <p:spPr>
          <a:xfrm>
            <a:off x="3348038" y="1962177"/>
            <a:ext cx="5495926" cy="4121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9"/>
          <p:cNvSpPr txBox="1"/>
          <p:nvPr>
            <p:ph type="title"/>
          </p:nvPr>
        </p:nvSpPr>
        <p:spPr>
          <a:xfrm>
            <a:off x="646113" y="452438"/>
            <a:ext cx="9404350" cy="14001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Ways to improve Filling </a:t>
            </a:r>
            <a:endParaRPr/>
          </a:p>
        </p:txBody>
      </p:sp>
      <p:sp>
        <p:nvSpPr>
          <p:cNvPr id="346" name="Google Shape;346;p19"/>
          <p:cNvSpPr txBox="1"/>
          <p:nvPr>
            <p:ph idx="1" type="body"/>
          </p:nvPr>
        </p:nvSpPr>
        <p:spPr>
          <a:xfrm>
            <a:off x="1103313" y="2052638"/>
            <a:ext cx="8947150" cy="419576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en-IN"/>
              <a:t>The Reason the previous method fails is that at times we are trying to fill around half of the frame</a:t>
            </a:r>
            <a:endParaRPr/>
          </a:p>
          <a:p>
            <a:pPr indent="-342900" lvl="0" marL="342900" rtl="0" algn="l">
              <a:spcBef>
                <a:spcPts val="1000"/>
              </a:spcBef>
              <a:spcAft>
                <a:spcPts val="0"/>
              </a:spcAft>
              <a:buSzPts val="1600"/>
              <a:buChar char="►"/>
            </a:pPr>
            <a:r>
              <a:rPr lang="en-IN"/>
              <a:t>Video Completion methods only work well when around 10-15 Percent of the frame is missing</a:t>
            </a:r>
            <a:endParaRPr/>
          </a:p>
          <a:p>
            <a:pPr indent="-342900" lvl="0" marL="342900" rtl="0" algn="l">
              <a:spcBef>
                <a:spcPts val="1000"/>
              </a:spcBef>
              <a:spcAft>
                <a:spcPts val="0"/>
              </a:spcAft>
              <a:buSzPts val="1600"/>
              <a:buChar char="►"/>
            </a:pPr>
            <a:r>
              <a:rPr lang="en-IN"/>
              <a:t>A way to solve this is to break the completion process into parts and perform stabilization and completion alternatively</a:t>
            </a:r>
            <a:endParaRPr/>
          </a:p>
          <a:p>
            <a:pPr indent="0" lvl="0" marL="0" rtl="0" algn="l">
              <a:spcBef>
                <a:spcPts val="1000"/>
              </a:spcBef>
              <a:spcAft>
                <a:spcPts val="0"/>
              </a:spcAft>
              <a:buSzPts val="1600"/>
              <a:buFont typeface="Noto Sans Symbols"/>
              <a:buNone/>
            </a:pPr>
            <a:r>
              <a:t/>
            </a:r>
            <a:endParaRPr/>
          </a:p>
          <a:p>
            <a:pPr indent="-241300" lvl="0" marL="342900" rtl="0" algn="l">
              <a:spcBef>
                <a:spcPts val="1000"/>
              </a:spcBef>
              <a:spcAft>
                <a:spcPts val="0"/>
              </a:spcAft>
              <a:buSzPts val="1600"/>
              <a:buNone/>
            </a:pPr>
            <a:r>
              <a:t/>
            </a:r>
            <a:endParaRPr/>
          </a:p>
        </p:txBody>
      </p:sp>
      <p:sp>
        <p:nvSpPr>
          <p:cNvPr id="347" name="Google Shape;347;p19"/>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0"/>
          <p:cNvSpPr txBox="1"/>
          <p:nvPr>
            <p:ph type="title"/>
          </p:nvPr>
        </p:nvSpPr>
        <p:spPr>
          <a:xfrm>
            <a:off x="646113" y="452438"/>
            <a:ext cx="9404350" cy="14001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Limitations of Video Filling Approaches</a:t>
            </a:r>
            <a:endParaRPr/>
          </a:p>
        </p:txBody>
      </p:sp>
      <p:sp>
        <p:nvSpPr>
          <p:cNvPr id="353" name="Google Shape;353;p20"/>
          <p:cNvSpPr txBox="1"/>
          <p:nvPr>
            <p:ph idx="1" type="body"/>
          </p:nvPr>
        </p:nvSpPr>
        <p:spPr>
          <a:xfrm>
            <a:off x="1103313" y="2052638"/>
            <a:ext cx="8947150" cy="419576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en-IN"/>
              <a:t>Video filling approaches can only work when the rest of the scene is revealed in the other frames ie if the other frames don’t have the information to fill the frame it will not be possible to do so</a:t>
            </a:r>
            <a:endParaRPr/>
          </a:p>
          <a:p>
            <a:pPr indent="-342900" lvl="0" marL="342900" rtl="0" algn="l">
              <a:spcBef>
                <a:spcPts val="1000"/>
              </a:spcBef>
              <a:spcAft>
                <a:spcPts val="0"/>
              </a:spcAft>
              <a:buSzPts val="1600"/>
              <a:buChar char="►"/>
            </a:pPr>
            <a:r>
              <a:rPr lang="en-IN"/>
              <a:t>Hence, in videos where we have a moving object filling may not be possible. Since the camera being stable does not tell us about other frames</a:t>
            </a:r>
            <a:endParaRPr/>
          </a:p>
          <a:p>
            <a:pPr indent="-342900" lvl="0" marL="342900" rtl="0" algn="l">
              <a:spcBef>
                <a:spcPts val="1000"/>
              </a:spcBef>
              <a:spcAft>
                <a:spcPts val="0"/>
              </a:spcAft>
              <a:buSzPts val="1600"/>
              <a:buChar char="►"/>
            </a:pPr>
            <a:r>
              <a:rPr lang="en-IN"/>
              <a:t>However, in videos where we have a moving camera the rest of the scene is revealed due to motion of camera</a:t>
            </a:r>
            <a:endParaRPr/>
          </a:p>
          <a:p>
            <a:pPr indent="-342900" lvl="0" marL="342900" rtl="0" algn="l">
              <a:spcBef>
                <a:spcPts val="1000"/>
              </a:spcBef>
              <a:spcAft>
                <a:spcPts val="0"/>
              </a:spcAft>
              <a:buSzPts val="1600"/>
              <a:buChar char="►"/>
            </a:pPr>
            <a:r>
              <a:rPr lang="en-IN"/>
              <a:t>Hence, video completion works best for no object motion an only camera motion</a:t>
            </a:r>
            <a:endParaRPr/>
          </a:p>
          <a:p>
            <a:pPr indent="-342900" lvl="0" marL="342900" rtl="0" algn="l">
              <a:spcBef>
                <a:spcPts val="1000"/>
              </a:spcBef>
              <a:spcAft>
                <a:spcPts val="0"/>
              </a:spcAft>
              <a:buSzPts val="1600"/>
              <a:buChar char="►"/>
            </a:pPr>
            <a:r>
              <a:rPr lang="en-IN"/>
              <a:t>If we want to include video completion in our pipeline we have to restrict the domain of our problem to videos in which we only have camera motion.</a:t>
            </a:r>
            <a:endParaRPr/>
          </a:p>
        </p:txBody>
      </p:sp>
      <p:sp>
        <p:nvSpPr>
          <p:cNvPr id="354" name="Google Shape;354;p20"/>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164" name="Google Shape;164;p3"/>
          <p:cNvSpPr/>
          <p:nvPr/>
        </p:nvSpPr>
        <p:spPr>
          <a:xfrm>
            <a:off x="10437813"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8720138" y="1460500"/>
            <a:ext cx="3471862" cy="825500"/>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66" name="Google Shape;166;p3"/>
          <p:cNvSpPr/>
          <p:nvPr/>
        </p:nvSpPr>
        <p:spPr>
          <a:xfrm>
            <a:off x="0" y="1762125"/>
            <a:ext cx="12192000" cy="5095875"/>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67" name="Google Shape;167;p3"/>
          <p:cNvSpPr txBox="1"/>
          <p:nvPr>
            <p:ph type="title"/>
          </p:nvPr>
        </p:nvSpPr>
        <p:spPr>
          <a:xfrm>
            <a:off x="1103313" y="452438"/>
            <a:ext cx="8947150" cy="14001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FFFFFF"/>
                </a:solidFill>
              </a:rPr>
              <a:t>Selfie Video to be Stabilized</a:t>
            </a:r>
            <a:endParaRPr/>
          </a:p>
        </p:txBody>
      </p:sp>
      <p:sp>
        <p:nvSpPr>
          <p:cNvPr id="168" name="Google Shape;168;p3"/>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pic>
        <p:nvPicPr>
          <p:cNvPr id="169" name="Google Shape;169;p3" title="stabilization">
            <a:hlinkClick r:id="rId5"/>
          </p:cNvPr>
          <p:cNvPicPr preferRelativeResize="0"/>
          <p:nvPr/>
        </p:nvPicPr>
        <p:blipFill>
          <a:blip r:embed="rId6">
            <a:alphaModFix/>
          </a:blip>
          <a:stretch>
            <a:fillRect/>
          </a:stretch>
        </p:blipFill>
        <p:spPr>
          <a:xfrm>
            <a:off x="2814650" y="1852625"/>
            <a:ext cx="5524500" cy="4143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175" name="Google Shape;175;p4"/>
          <p:cNvSpPr/>
          <p:nvPr/>
        </p:nvSpPr>
        <p:spPr>
          <a:xfrm>
            <a:off x="10437813"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8720138" y="1460500"/>
            <a:ext cx="3471862" cy="825500"/>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77" name="Google Shape;177;p4"/>
          <p:cNvSpPr/>
          <p:nvPr/>
        </p:nvSpPr>
        <p:spPr>
          <a:xfrm>
            <a:off x="0" y="1762125"/>
            <a:ext cx="12192000" cy="5095875"/>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78" name="Google Shape;178;p4"/>
          <p:cNvSpPr txBox="1"/>
          <p:nvPr>
            <p:ph type="title"/>
          </p:nvPr>
        </p:nvSpPr>
        <p:spPr>
          <a:xfrm>
            <a:off x="1103313" y="452438"/>
            <a:ext cx="8947150" cy="14001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FFFFFF"/>
                </a:solidFill>
              </a:rPr>
              <a:t>Proposed Algorithm </a:t>
            </a:r>
            <a:endParaRPr/>
          </a:p>
        </p:txBody>
      </p:sp>
      <p:sp>
        <p:nvSpPr>
          <p:cNvPr id="179" name="Google Shape;179;p4"/>
          <p:cNvSpPr txBox="1"/>
          <p:nvPr>
            <p:ph idx="1" type="body"/>
          </p:nvPr>
        </p:nvSpPr>
        <p:spPr>
          <a:xfrm>
            <a:off x="922338" y="2286000"/>
            <a:ext cx="8947150" cy="34845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en-IN"/>
              <a:t>Overall Process can be divided into multiple sub parts:</a:t>
            </a:r>
            <a:endParaRPr/>
          </a:p>
          <a:p>
            <a:pPr indent="-285750" lvl="1" marL="742950" rtl="0" algn="l">
              <a:spcBef>
                <a:spcPts val="1000"/>
              </a:spcBef>
              <a:spcAft>
                <a:spcPts val="0"/>
              </a:spcAft>
              <a:buSzPts val="1440"/>
              <a:buChar char="►"/>
            </a:pPr>
            <a:r>
              <a:rPr lang="en-IN"/>
              <a:t>Object Detection and Tracking</a:t>
            </a:r>
            <a:endParaRPr/>
          </a:p>
          <a:p>
            <a:pPr indent="-285750" lvl="1" marL="742950" rtl="0" algn="l">
              <a:spcBef>
                <a:spcPts val="1000"/>
              </a:spcBef>
              <a:spcAft>
                <a:spcPts val="0"/>
              </a:spcAft>
              <a:buSzPts val="1440"/>
              <a:buChar char="►"/>
            </a:pPr>
            <a:r>
              <a:rPr lang="en-IN"/>
              <a:t>Trajectory Estimation and Smoothing</a:t>
            </a:r>
            <a:endParaRPr/>
          </a:p>
          <a:p>
            <a:pPr indent="-285750" lvl="1" marL="742950" rtl="0" algn="l">
              <a:spcBef>
                <a:spcPts val="1000"/>
              </a:spcBef>
              <a:spcAft>
                <a:spcPts val="0"/>
              </a:spcAft>
              <a:buSzPts val="1440"/>
              <a:buChar char="►"/>
            </a:pPr>
            <a:r>
              <a:rPr lang="en-IN"/>
              <a:t>Stabilization wrt tracked object</a:t>
            </a:r>
            <a:endParaRPr/>
          </a:p>
          <a:p>
            <a:pPr indent="-285750" lvl="1" marL="742950" rtl="0" algn="l">
              <a:spcBef>
                <a:spcPts val="1000"/>
              </a:spcBef>
              <a:spcAft>
                <a:spcPts val="0"/>
              </a:spcAft>
              <a:buSzPts val="1440"/>
              <a:buChar char="►"/>
            </a:pPr>
            <a:r>
              <a:rPr lang="en-IN"/>
              <a:t>Tracking missing part and Mask Construction</a:t>
            </a:r>
            <a:endParaRPr/>
          </a:p>
          <a:p>
            <a:pPr indent="-285750" lvl="1" marL="742950" rtl="0" algn="l">
              <a:spcBef>
                <a:spcPts val="1000"/>
              </a:spcBef>
              <a:spcAft>
                <a:spcPts val="0"/>
              </a:spcAft>
              <a:buSzPts val="1440"/>
              <a:buChar char="►"/>
            </a:pPr>
            <a:r>
              <a:rPr lang="en-IN"/>
              <a:t>Video Inpainting to fill missing part</a:t>
            </a:r>
            <a:endParaRPr/>
          </a:p>
        </p:txBody>
      </p:sp>
      <p:sp>
        <p:nvSpPr>
          <p:cNvPr id="180" name="Google Shape;180;p4"/>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5"/>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Gothic"/>
              <a:ea typeface="Century Gothic"/>
              <a:cs typeface="Century Gothic"/>
              <a:sym typeface="Century Gothic"/>
            </a:endParaRPr>
          </a:p>
        </p:txBody>
      </p:sp>
      <p:sp>
        <p:nvSpPr>
          <p:cNvPr id="186" name="Google Shape;186;p5"/>
          <p:cNvSpPr/>
          <p:nvPr/>
        </p:nvSpPr>
        <p:spPr>
          <a:xfrm>
            <a:off x="10437813"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8720138" y="1460500"/>
            <a:ext cx="3471862" cy="825500"/>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8" name="Google Shape;188;p5"/>
          <p:cNvSpPr/>
          <p:nvPr/>
        </p:nvSpPr>
        <p:spPr>
          <a:xfrm>
            <a:off x="0" y="1762125"/>
            <a:ext cx="12192000" cy="5095875"/>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9" name="Google Shape;189;p5"/>
          <p:cNvSpPr txBox="1"/>
          <p:nvPr>
            <p:ph type="title"/>
          </p:nvPr>
        </p:nvSpPr>
        <p:spPr>
          <a:xfrm>
            <a:off x="1103313" y="452438"/>
            <a:ext cx="8947150" cy="14001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FFFFFF"/>
                </a:solidFill>
              </a:rPr>
              <a:t>Object Detection</a:t>
            </a:r>
            <a:endParaRPr/>
          </a:p>
        </p:txBody>
      </p:sp>
      <p:sp>
        <p:nvSpPr>
          <p:cNvPr id="190" name="Google Shape;190;p5"/>
          <p:cNvSpPr txBox="1"/>
          <p:nvPr>
            <p:ph idx="1" type="body"/>
          </p:nvPr>
        </p:nvSpPr>
        <p:spPr>
          <a:xfrm>
            <a:off x="1103313" y="2005013"/>
            <a:ext cx="8947150" cy="348297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en-IN"/>
              <a:t>YoloV5 is used for detecting object throughout the video</a:t>
            </a:r>
            <a:endParaRPr/>
          </a:p>
          <a:p>
            <a:pPr indent="-342900" lvl="0" marL="342900" rtl="0" algn="l">
              <a:spcBef>
                <a:spcPts val="1000"/>
              </a:spcBef>
              <a:spcAft>
                <a:spcPts val="0"/>
              </a:spcAft>
              <a:buSzPts val="1600"/>
              <a:buChar char="►"/>
            </a:pPr>
            <a:r>
              <a:rPr lang="en-IN"/>
              <a:t>When run on each frame the Algorithms outputs a Bounding Box for the object</a:t>
            </a:r>
            <a:endParaRPr/>
          </a:p>
          <a:p>
            <a:pPr indent="-342900" lvl="0" marL="342900" rtl="0" algn="l">
              <a:spcBef>
                <a:spcPts val="1000"/>
              </a:spcBef>
              <a:spcAft>
                <a:spcPts val="0"/>
              </a:spcAft>
              <a:buSzPts val="1600"/>
              <a:buChar char="►"/>
            </a:pPr>
            <a:r>
              <a:rPr lang="en-IN"/>
              <a:t>The Bounded Boxes predicted are then used for tracking</a:t>
            </a:r>
            <a:endParaRPr/>
          </a:p>
          <a:p>
            <a:pPr indent="-342900" lvl="0" marL="342900" rtl="0" algn="l">
              <a:spcBef>
                <a:spcPts val="1000"/>
              </a:spcBef>
              <a:spcAft>
                <a:spcPts val="0"/>
              </a:spcAft>
              <a:buSzPts val="1600"/>
              <a:buChar char="►"/>
            </a:pPr>
            <a:r>
              <a:rPr lang="en-IN"/>
              <a:t>Bounding Boxes may not be precise and may fluctuate a lot leading to bad tracking</a:t>
            </a:r>
            <a:endParaRPr/>
          </a:p>
          <a:p>
            <a:pPr indent="-342900" lvl="0" marL="342900" rtl="0" algn="l">
              <a:spcBef>
                <a:spcPts val="1000"/>
              </a:spcBef>
              <a:spcAft>
                <a:spcPts val="0"/>
              </a:spcAft>
              <a:buSzPts val="1600"/>
              <a:buChar char="►"/>
            </a:pPr>
            <a:r>
              <a:rPr lang="en-IN"/>
              <a:t>In the next slide we have a video showing the result of running YOLO on the entire video this detects and outputs the bounding boxes in each frame</a:t>
            </a:r>
            <a:endParaRPr/>
          </a:p>
        </p:txBody>
      </p:sp>
      <p:sp>
        <p:nvSpPr>
          <p:cNvPr id="191" name="Google Shape;191;p5"/>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6"/>
          <p:cNvSpPr txBox="1"/>
          <p:nvPr>
            <p:ph type="title"/>
          </p:nvPr>
        </p:nvSpPr>
        <p:spPr>
          <a:xfrm>
            <a:off x="646113" y="452438"/>
            <a:ext cx="9404350" cy="14001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YoloV5 Result on Video</a:t>
            </a:r>
            <a:endParaRPr/>
          </a:p>
        </p:txBody>
      </p:sp>
      <p:sp>
        <p:nvSpPr>
          <p:cNvPr id="197" name="Google Shape;197;p6"/>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pic>
        <p:nvPicPr>
          <p:cNvPr id="198" name="Google Shape;198;p6" title="box vid">
            <a:hlinkClick r:id="rId3"/>
          </p:cNvPr>
          <p:cNvPicPr preferRelativeResize="0"/>
          <p:nvPr/>
        </p:nvPicPr>
        <p:blipFill>
          <a:blip r:embed="rId4">
            <a:alphaModFix/>
          </a:blip>
          <a:stretch>
            <a:fillRect/>
          </a:stretch>
        </p:blipFill>
        <p:spPr>
          <a:xfrm>
            <a:off x="3111475" y="2147902"/>
            <a:ext cx="5156225" cy="386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7"/>
          <p:cNvSpPr txBox="1"/>
          <p:nvPr>
            <p:ph type="title"/>
          </p:nvPr>
        </p:nvSpPr>
        <p:spPr>
          <a:xfrm>
            <a:off x="646113" y="452438"/>
            <a:ext cx="9404350" cy="14001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Naïve Tracking using box centres</a:t>
            </a:r>
            <a:endParaRPr/>
          </a:p>
        </p:txBody>
      </p:sp>
      <p:sp>
        <p:nvSpPr>
          <p:cNvPr id="204" name="Google Shape;204;p7"/>
          <p:cNvSpPr txBox="1"/>
          <p:nvPr>
            <p:ph idx="1" type="body"/>
          </p:nvPr>
        </p:nvSpPr>
        <p:spPr>
          <a:xfrm>
            <a:off x="1103313" y="2052638"/>
            <a:ext cx="8947150" cy="419576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Font typeface="Noto Sans Symbols"/>
              <a:buChar char="►"/>
            </a:pPr>
            <a:r>
              <a:rPr lang="en-IN"/>
              <a:t>Output Bounding boxes of face for each frame and track centres of the bounding boxes</a:t>
            </a:r>
            <a:endParaRPr/>
          </a:p>
          <a:p>
            <a:pPr indent="-342900" lvl="0" marL="342900" rtl="0" algn="l">
              <a:spcBef>
                <a:spcPts val="1000"/>
              </a:spcBef>
              <a:spcAft>
                <a:spcPts val="0"/>
              </a:spcAft>
              <a:buSzPts val="1600"/>
              <a:buFont typeface="Noto Sans Symbols"/>
              <a:buChar char="►"/>
            </a:pPr>
            <a:r>
              <a:rPr lang="en-IN"/>
              <a:t>Bounding boxes fluctuate and are not accurate</a:t>
            </a:r>
            <a:endParaRPr/>
          </a:p>
          <a:p>
            <a:pPr indent="-342900" lvl="0" marL="342900" rtl="0" algn="l">
              <a:spcBef>
                <a:spcPts val="1000"/>
              </a:spcBef>
              <a:spcAft>
                <a:spcPts val="0"/>
              </a:spcAft>
              <a:buSzPts val="1600"/>
              <a:buFont typeface="Noto Sans Symbols"/>
              <a:buChar char="►"/>
            </a:pPr>
            <a:r>
              <a:rPr lang="en-IN"/>
              <a:t>In the video shown in the next slide the box centres are tracked and the tracked centre is shown as a white dot in each frame</a:t>
            </a:r>
            <a:endParaRPr/>
          </a:p>
          <a:p>
            <a:pPr indent="-342900" lvl="0" marL="342900" rtl="0" algn="l">
              <a:spcBef>
                <a:spcPts val="1000"/>
              </a:spcBef>
              <a:spcAft>
                <a:spcPts val="0"/>
              </a:spcAft>
              <a:buSzPts val="1600"/>
              <a:buFont typeface="Noto Sans Symbols"/>
              <a:buChar char="►"/>
            </a:pPr>
            <a:r>
              <a:rPr lang="en-IN"/>
              <a:t>This is obtained by getting the bounding box using YOLO and using the centre of the bounding boxes for tracking the object</a:t>
            </a:r>
            <a:endParaRPr/>
          </a:p>
          <a:p>
            <a:pPr indent="-342900" lvl="0" marL="342900" rtl="0" algn="l">
              <a:spcBef>
                <a:spcPts val="1000"/>
              </a:spcBef>
              <a:spcAft>
                <a:spcPts val="0"/>
              </a:spcAft>
              <a:buSzPts val="1600"/>
              <a:buFont typeface="Noto Sans Symbols"/>
              <a:buChar char="►"/>
            </a:pPr>
            <a:r>
              <a:rPr lang="en-IN"/>
              <a:t>In a ideal tracking there should be no relative motion between the face which is being tracked and the dot</a:t>
            </a:r>
            <a:endParaRPr/>
          </a:p>
          <a:p>
            <a:pPr indent="0" lvl="0" marL="0" rtl="0" algn="l">
              <a:spcBef>
                <a:spcPts val="1000"/>
              </a:spcBef>
              <a:spcAft>
                <a:spcPts val="0"/>
              </a:spcAft>
              <a:buSzPts val="1600"/>
              <a:buFont typeface="Noto Sans Symbols"/>
              <a:buNone/>
            </a:pPr>
            <a:r>
              <a:t/>
            </a:r>
            <a:endParaRPr/>
          </a:p>
        </p:txBody>
      </p:sp>
      <p:sp>
        <p:nvSpPr>
          <p:cNvPr id="205" name="Google Shape;205;p7"/>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8"/>
          <p:cNvSpPr txBox="1"/>
          <p:nvPr>
            <p:ph type="title"/>
          </p:nvPr>
        </p:nvSpPr>
        <p:spPr>
          <a:xfrm>
            <a:off x="646113" y="452438"/>
            <a:ext cx="9404350" cy="14001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Result of YOLO tracked Video</a:t>
            </a:r>
            <a:endParaRPr/>
          </a:p>
        </p:txBody>
      </p:sp>
      <p:sp>
        <p:nvSpPr>
          <p:cNvPr id="211" name="Google Shape;211;p8"/>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pic>
        <p:nvPicPr>
          <p:cNvPr id="212" name="Google Shape;212;p8" title="box track"/>
          <p:cNvPicPr preferRelativeResize="0"/>
          <p:nvPr>
            <p:ph idx="1" type="body"/>
          </p:nvPr>
        </p:nvPicPr>
        <p:blipFill rotWithShape="1">
          <a:blip r:embed="rId3">
            <a:alphaModFix/>
          </a:blip>
          <a:srcRect b="0" l="0" r="0" t="0"/>
          <a:stretch/>
        </p:blipFill>
        <p:spPr>
          <a:xfrm>
            <a:off x="2779713" y="2052638"/>
            <a:ext cx="5594350" cy="41957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9"/>
          <p:cNvSpPr txBox="1"/>
          <p:nvPr>
            <p:ph type="title"/>
          </p:nvPr>
        </p:nvSpPr>
        <p:spPr>
          <a:xfrm>
            <a:off x="646113" y="452438"/>
            <a:ext cx="9404350" cy="14001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Better Tracking Using Filters</a:t>
            </a:r>
            <a:endParaRPr/>
          </a:p>
        </p:txBody>
      </p:sp>
      <p:sp>
        <p:nvSpPr>
          <p:cNvPr id="218" name="Google Shape;218;p9"/>
          <p:cNvSpPr txBox="1"/>
          <p:nvPr>
            <p:ph idx="1" type="body"/>
          </p:nvPr>
        </p:nvSpPr>
        <p:spPr>
          <a:xfrm>
            <a:off x="958850" y="1404938"/>
            <a:ext cx="8947150" cy="419576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en-IN"/>
              <a:t>In the previous video we see that the tracked dot keeps on moving all over the face showing that it is not a good tracking</a:t>
            </a:r>
            <a:endParaRPr/>
          </a:p>
          <a:p>
            <a:pPr indent="-342900" lvl="0" marL="342900" rtl="0" algn="l">
              <a:spcBef>
                <a:spcPts val="1000"/>
              </a:spcBef>
              <a:spcAft>
                <a:spcPts val="0"/>
              </a:spcAft>
              <a:buSzPts val="1600"/>
              <a:buChar char="►"/>
            </a:pPr>
            <a:r>
              <a:rPr lang="en-IN"/>
              <a:t>Running YOLO on the whole video is very resource consuming and also does not output accurate trackings</a:t>
            </a:r>
            <a:endParaRPr/>
          </a:p>
          <a:p>
            <a:pPr indent="-342900" lvl="0" marL="342900" rtl="0" algn="l">
              <a:spcBef>
                <a:spcPts val="1000"/>
              </a:spcBef>
              <a:spcAft>
                <a:spcPts val="0"/>
              </a:spcAft>
              <a:buSzPts val="1600"/>
              <a:buChar char="►"/>
            </a:pPr>
            <a:r>
              <a:rPr lang="en-IN"/>
              <a:t>A better way to approach the problem is using YoloV5 to output an initial bounding box for the object followed by using simpler and more accurate tracking algorithms for tracking this bounding box over the video</a:t>
            </a:r>
            <a:endParaRPr/>
          </a:p>
          <a:p>
            <a:pPr indent="-241300" lvl="0" marL="342900" rtl="0" algn="l">
              <a:spcBef>
                <a:spcPts val="1000"/>
              </a:spcBef>
              <a:spcAft>
                <a:spcPts val="0"/>
              </a:spcAft>
              <a:buSzPts val="1600"/>
              <a:buNone/>
            </a:pPr>
            <a:r>
              <a:t/>
            </a:r>
            <a:endParaRPr/>
          </a:p>
        </p:txBody>
      </p:sp>
      <p:sp>
        <p:nvSpPr>
          <p:cNvPr id="219" name="Google Shape;219;p9"/>
          <p:cNvSpPr/>
          <p:nvPr/>
        </p:nvSpPr>
        <p:spPr>
          <a:xfrm>
            <a:off x="1514475" y="4591050"/>
            <a:ext cx="1485900" cy="866775"/>
          </a:xfrm>
          <a:prstGeom prst="rect">
            <a:avLst/>
          </a:prstGeom>
          <a:solidFill>
            <a:schemeClr val="lt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20" name="Google Shape;220;p9"/>
          <p:cNvSpPr/>
          <p:nvPr/>
        </p:nvSpPr>
        <p:spPr>
          <a:xfrm>
            <a:off x="1676400" y="4819650"/>
            <a:ext cx="1657350" cy="866775"/>
          </a:xfrm>
          <a:prstGeom prst="rect">
            <a:avLst/>
          </a:prstGeom>
          <a:solidFill>
            <a:schemeClr val="lt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21" name="Google Shape;221;p9"/>
          <p:cNvSpPr/>
          <p:nvPr/>
        </p:nvSpPr>
        <p:spPr>
          <a:xfrm>
            <a:off x="1828800" y="4972050"/>
            <a:ext cx="1657350" cy="866775"/>
          </a:xfrm>
          <a:prstGeom prst="rect">
            <a:avLst/>
          </a:prstGeom>
          <a:solidFill>
            <a:schemeClr val="lt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22" name="Google Shape;222;p9"/>
          <p:cNvSpPr/>
          <p:nvPr/>
        </p:nvSpPr>
        <p:spPr>
          <a:xfrm>
            <a:off x="1981200" y="5124450"/>
            <a:ext cx="1657350" cy="866775"/>
          </a:xfrm>
          <a:prstGeom prst="rect">
            <a:avLst/>
          </a:prstGeom>
          <a:solidFill>
            <a:schemeClr val="lt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23" name="Google Shape;223;p9"/>
          <p:cNvSpPr/>
          <p:nvPr/>
        </p:nvSpPr>
        <p:spPr>
          <a:xfrm>
            <a:off x="2133600" y="5276850"/>
            <a:ext cx="1657350" cy="866775"/>
          </a:xfrm>
          <a:prstGeom prst="rect">
            <a:avLst/>
          </a:prstGeom>
          <a:solidFill>
            <a:schemeClr val="lt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24" name="Google Shape;224;p9"/>
          <p:cNvSpPr/>
          <p:nvPr/>
        </p:nvSpPr>
        <p:spPr>
          <a:xfrm>
            <a:off x="2286000" y="5429250"/>
            <a:ext cx="1657350" cy="866775"/>
          </a:xfrm>
          <a:prstGeom prst="rect">
            <a:avLst/>
          </a:prstGeom>
          <a:solidFill>
            <a:schemeClr val="lt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25" name="Google Shape;225;p9"/>
          <p:cNvSpPr/>
          <p:nvPr/>
        </p:nvSpPr>
        <p:spPr>
          <a:xfrm>
            <a:off x="4211638" y="5181600"/>
            <a:ext cx="819150" cy="304800"/>
          </a:xfrm>
          <a:prstGeom prst="rightArrow">
            <a:avLst>
              <a:gd fmla="val 50000" name="adj1"/>
              <a:gd fmla="val 50000" name="adj2"/>
            </a:avLst>
          </a:prstGeom>
          <a:solidFill>
            <a:schemeClr val="accent1"/>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26" name="Google Shape;226;p9"/>
          <p:cNvSpPr/>
          <p:nvPr/>
        </p:nvSpPr>
        <p:spPr>
          <a:xfrm>
            <a:off x="5122863" y="4889500"/>
            <a:ext cx="1657350" cy="866775"/>
          </a:xfrm>
          <a:prstGeom prst="rect">
            <a:avLst/>
          </a:prstGeom>
          <a:solidFill>
            <a:schemeClr val="lt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27" name="Google Shape;227;p9"/>
          <p:cNvSpPr txBox="1"/>
          <p:nvPr/>
        </p:nvSpPr>
        <p:spPr>
          <a:xfrm>
            <a:off x="3997325" y="4354513"/>
            <a:ext cx="1136650" cy="1016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200"/>
              <a:buFont typeface="Noto Sans Symbols"/>
              <a:buNone/>
            </a:pPr>
            <a:r>
              <a:rPr lang="en-IN" sz="1200">
                <a:solidFill>
                  <a:schemeClr val="lt1"/>
                </a:solidFill>
                <a:latin typeface="Century Gothic"/>
                <a:ea typeface="Century Gothic"/>
                <a:cs typeface="Century Gothic"/>
                <a:sym typeface="Century Gothic"/>
              </a:rPr>
              <a:t>Run Yolo on first frame to get initial bounding box</a:t>
            </a:r>
            <a:endParaRPr/>
          </a:p>
        </p:txBody>
      </p:sp>
      <p:sp>
        <p:nvSpPr>
          <p:cNvPr id="228" name="Google Shape;228;p9"/>
          <p:cNvSpPr/>
          <p:nvPr/>
        </p:nvSpPr>
        <p:spPr>
          <a:xfrm>
            <a:off x="5727700" y="5276850"/>
            <a:ext cx="511175" cy="304800"/>
          </a:xfrm>
          <a:prstGeom prst="rect">
            <a:avLst/>
          </a:prstGeom>
          <a:solidFill>
            <a:schemeClr val="accent1"/>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29" name="Google Shape;229;p9"/>
          <p:cNvSpPr/>
          <p:nvPr/>
        </p:nvSpPr>
        <p:spPr>
          <a:xfrm>
            <a:off x="8664575" y="4510088"/>
            <a:ext cx="1657350" cy="866775"/>
          </a:xfrm>
          <a:prstGeom prst="rect">
            <a:avLst/>
          </a:prstGeom>
          <a:solidFill>
            <a:schemeClr val="lt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0" name="Google Shape;230;p9"/>
          <p:cNvSpPr/>
          <p:nvPr/>
        </p:nvSpPr>
        <p:spPr>
          <a:xfrm>
            <a:off x="8855075" y="4700588"/>
            <a:ext cx="1657350" cy="866775"/>
          </a:xfrm>
          <a:prstGeom prst="rect">
            <a:avLst/>
          </a:prstGeom>
          <a:solidFill>
            <a:schemeClr val="lt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1" name="Google Shape;231;p9"/>
          <p:cNvSpPr/>
          <p:nvPr/>
        </p:nvSpPr>
        <p:spPr>
          <a:xfrm>
            <a:off x="9048750" y="4872038"/>
            <a:ext cx="1657350" cy="866775"/>
          </a:xfrm>
          <a:prstGeom prst="rect">
            <a:avLst/>
          </a:prstGeom>
          <a:solidFill>
            <a:schemeClr val="lt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2" name="Google Shape;232;p9"/>
          <p:cNvSpPr/>
          <p:nvPr/>
        </p:nvSpPr>
        <p:spPr>
          <a:xfrm>
            <a:off x="9305925" y="5124450"/>
            <a:ext cx="1657350" cy="866775"/>
          </a:xfrm>
          <a:prstGeom prst="rect">
            <a:avLst/>
          </a:prstGeom>
          <a:solidFill>
            <a:schemeClr val="lt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3" name="Google Shape;233;p9"/>
          <p:cNvSpPr/>
          <p:nvPr/>
        </p:nvSpPr>
        <p:spPr>
          <a:xfrm>
            <a:off x="9564688" y="5381625"/>
            <a:ext cx="1657350" cy="866775"/>
          </a:xfrm>
          <a:prstGeom prst="rect">
            <a:avLst/>
          </a:prstGeom>
          <a:solidFill>
            <a:schemeClr val="lt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4" name="Google Shape;234;p9"/>
          <p:cNvSpPr/>
          <p:nvPr/>
        </p:nvSpPr>
        <p:spPr>
          <a:xfrm>
            <a:off x="9931400" y="5580063"/>
            <a:ext cx="511175" cy="304800"/>
          </a:xfrm>
          <a:prstGeom prst="rect">
            <a:avLst/>
          </a:prstGeom>
          <a:solidFill>
            <a:schemeClr val="accent1"/>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5" name="Google Shape;235;p9"/>
          <p:cNvSpPr/>
          <p:nvPr/>
        </p:nvSpPr>
        <p:spPr>
          <a:xfrm>
            <a:off x="6980238" y="5172075"/>
            <a:ext cx="889000" cy="314325"/>
          </a:xfrm>
          <a:prstGeom prst="rightArrow">
            <a:avLst>
              <a:gd fmla="val 50000" name="adj1"/>
              <a:gd fmla="val 50000" name="adj2"/>
            </a:avLst>
          </a:prstGeom>
          <a:solidFill>
            <a:schemeClr val="accent1"/>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6" name="Google Shape;236;p9"/>
          <p:cNvSpPr txBox="1"/>
          <p:nvPr/>
        </p:nvSpPr>
        <p:spPr>
          <a:xfrm>
            <a:off x="6775450" y="4505325"/>
            <a:ext cx="1851025"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200"/>
              <a:buFont typeface="Noto Sans Symbols"/>
              <a:buNone/>
            </a:pPr>
            <a:r>
              <a:rPr lang="en-IN" sz="1200">
                <a:solidFill>
                  <a:schemeClr val="lt1"/>
                </a:solidFill>
                <a:latin typeface="Century Gothic"/>
                <a:ea typeface="Century Gothic"/>
                <a:cs typeface="Century Gothic"/>
                <a:sym typeface="Century Gothic"/>
              </a:rPr>
              <a:t>Track bounding box</a:t>
            </a:r>
            <a:endParaRPr/>
          </a:p>
          <a:p>
            <a:pPr indent="0" lvl="0" marL="0" marR="0" rtl="0" algn="l">
              <a:spcBef>
                <a:spcPts val="0"/>
              </a:spcBef>
              <a:spcAft>
                <a:spcPts val="0"/>
              </a:spcAft>
              <a:buClr>
                <a:schemeClr val="lt1"/>
              </a:buClr>
              <a:buSzPts val="1200"/>
              <a:buFont typeface="Noto Sans Symbols"/>
              <a:buNone/>
            </a:pPr>
            <a:r>
              <a:rPr lang="en-IN" sz="1200">
                <a:solidFill>
                  <a:schemeClr val="lt1"/>
                </a:solidFill>
                <a:latin typeface="Century Gothic"/>
                <a:ea typeface="Century Gothic"/>
                <a:cs typeface="Century Gothic"/>
                <a:sym typeface="Century Gothic"/>
              </a:rPr>
              <a:t> over all frames using </a:t>
            </a:r>
            <a:endParaRPr/>
          </a:p>
          <a:p>
            <a:pPr indent="0" lvl="0" marL="0" marR="0" rtl="0" algn="l">
              <a:spcBef>
                <a:spcPts val="0"/>
              </a:spcBef>
              <a:spcAft>
                <a:spcPts val="0"/>
              </a:spcAft>
              <a:buClr>
                <a:schemeClr val="lt1"/>
              </a:buClr>
              <a:buSzPts val="1200"/>
              <a:buFont typeface="Noto Sans Symbols"/>
              <a:buNone/>
            </a:pPr>
            <a:r>
              <a:rPr lang="en-IN" sz="1200">
                <a:solidFill>
                  <a:schemeClr val="lt1"/>
                </a:solidFill>
                <a:latin typeface="Century Gothic"/>
                <a:ea typeface="Century Gothic"/>
                <a:cs typeface="Century Gothic"/>
                <a:sym typeface="Century Gothic"/>
              </a:rPr>
              <a:t>Filter based methods</a:t>
            </a:r>
            <a:endParaRPr/>
          </a:p>
        </p:txBody>
      </p:sp>
      <p:sp>
        <p:nvSpPr>
          <p:cNvPr id="237" name="Google Shape;237;p9"/>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0"/>
          <p:cNvSpPr txBox="1"/>
          <p:nvPr>
            <p:ph type="title"/>
          </p:nvPr>
        </p:nvSpPr>
        <p:spPr>
          <a:xfrm>
            <a:off x="646113" y="452438"/>
            <a:ext cx="9404350" cy="14001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Algorithms for tracking Bounding Box</a:t>
            </a:r>
            <a:endParaRPr/>
          </a:p>
        </p:txBody>
      </p:sp>
      <p:sp>
        <p:nvSpPr>
          <p:cNvPr id="243" name="Google Shape;243;p10"/>
          <p:cNvSpPr txBox="1"/>
          <p:nvPr>
            <p:ph idx="1" type="body"/>
          </p:nvPr>
        </p:nvSpPr>
        <p:spPr>
          <a:xfrm>
            <a:off x="1103313" y="2052638"/>
            <a:ext cx="8947150" cy="419576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Font typeface="Noto Sans Symbols"/>
              <a:buChar char="►"/>
            </a:pPr>
            <a:r>
              <a:rPr lang="en-IN"/>
              <a:t>Filter Based Algorithms for tracking bounding boxes are faster and can track more accurately than YoloV5</a:t>
            </a:r>
            <a:endParaRPr/>
          </a:p>
          <a:p>
            <a:pPr indent="-342900" lvl="0" marL="342900" rtl="0" algn="l">
              <a:spcBef>
                <a:spcPts val="1000"/>
              </a:spcBef>
              <a:spcAft>
                <a:spcPts val="0"/>
              </a:spcAft>
              <a:buSzPts val="1600"/>
              <a:buFont typeface="Noto Sans Symbols"/>
              <a:buChar char="►"/>
            </a:pPr>
            <a:r>
              <a:rPr lang="en-IN"/>
              <a:t>Some Algorithms which were experimented with are:</a:t>
            </a:r>
            <a:endParaRPr/>
          </a:p>
          <a:p>
            <a:pPr indent="-285750" lvl="1" marL="742950" rtl="0" algn="l">
              <a:spcBef>
                <a:spcPts val="1000"/>
              </a:spcBef>
              <a:spcAft>
                <a:spcPts val="0"/>
              </a:spcAft>
              <a:buSzPts val="1440"/>
              <a:buFont typeface="Noto Sans Symbols"/>
              <a:buChar char="►"/>
            </a:pPr>
            <a:r>
              <a:rPr lang="en-IN"/>
              <a:t>MOSSE (Minimum Output Sum of Squared Error)</a:t>
            </a:r>
            <a:endParaRPr/>
          </a:p>
          <a:p>
            <a:pPr indent="-228600" lvl="2" marL="1143000" rtl="0" algn="l">
              <a:spcBef>
                <a:spcPts val="1000"/>
              </a:spcBef>
              <a:spcAft>
                <a:spcPts val="0"/>
              </a:spcAft>
              <a:buSzPts val="1280"/>
              <a:buFont typeface="Noto Sans Symbols"/>
              <a:buChar char="►"/>
            </a:pPr>
            <a:r>
              <a:rPr lang="en-IN"/>
              <a:t>Very Fast, Low Accuracy</a:t>
            </a:r>
            <a:endParaRPr/>
          </a:p>
          <a:p>
            <a:pPr indent="-285750" lvl="1" marL="742950" rtl="0" algn="l">
              <a:spcBef>
                <a:spcPts val="1000"/>
              </a:spcBef>
              <a:spcAft>
                <a:spcPts val="0"/>
              </a:spcAft>
              <a:buSzPts val="1440"/>
              <a:buFont typeface="Noto Sans Symbols"/>
              <a:buChar char="►"/>
            </a:pPr>
            <a:r>
              <a:rPr lang="en-IN"/>
              <a:t>KCF (Kernelized Correlation Fitlers)</a:t>
            </a:r>
            <a:endParaRPr/>
          </a:p>
          <a:p>
            <a:pPr indent="-228600" lvl="2" marL="1143000" rtl="0" algn="l">
              <a:spcBef>
                <a:spcPts val="1000"/>
              </a:spcBef>
              <a:spcAft>
                <a:spcPts val="0"/>
              </a:spcAft>
              <a:buSzPts val="1280"/>
              <a:buFont typeface="Noto Sans Symbols"/>
              <a:buChar char="►"/>
            </a:pPr>
            <a:r>
              <a:rPr lang="en-IN"/>
              <a:t>Relatively Fast, Mid Accuracy</a:t>
            </a:r>
            <a:endParaRPr/>
          </a:p>
          <a:p>
            <a:pPr indent="-285750" lvl="1" marL="742950" rtl="0" algn="l">
              <a:spcBef>
                <a:spcPts val="1000"/>
              </a:spcBef>
              <a:spcAft>
                <a:spcPts val="0"/>
              </a:spcAft>
              <a:buSzPts val="1440"/>
              <a:buFont typeface="Noto Sans Symbols"/>
              <a:buChar char="►"/>
            </a:pPr>
            <a:r>
              <a:rPr lang="en-IN"/>
              <a:t>CSRT (Discriminative Correlation Filter)</a:t>
            </a:r>
            <a:endParaRPr/>
          </a:p>
          <a:p>
            <a:pPr indent="-228600" lvl="2" marL="1143000" rtl="0" algn="l">
              <a:spcBef>
                <a:spcPts val="1000"/>
              </a:spcBef>
              <a:spcAft>
                <a:spcPts val="0"/>
              </a:spcAft>
              <a:buSzPts val="1280"/>
              <a:buFont typeface="Noto Sans Symbols"/>
              <a:buChar char="►"/>
            </a:pPr>
            <a:r>
              <a:rPr lang="en-IN"/>
              <a:t>Relatively Slow, High Accuracy</a:t>
            </a:r>
            <a:endParaRPr/>
          </a:p>
          <a:p>
            <a:pPr indent="0" lvl="2" marL="914400" rtl="0" algn="l">
              <a:spcBef>
                <a:spcPts val="1000"/>
              </a:spcBef>
              <a:spcAft>
                <a:spcPts val="0"/>
              </a:spcAft>
              <a:buSzPts val="1280"/>
              <a:buFont typeface="Noto Sans Symbols"/>
              <a:buNone/>
            </a:pPr>
            <a:r>
              <a:rPr lang="en-IN"/>
              <a:t>			</a:t>
            </a:r>
            <a:endParaRPr/>
          </a:p>
        </p:txBody>
      </p:sp>
      <p:sp>
        <p:nvSpPr>
          <p:cNvPr id="244" name="Google Shape;244;p10"/>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2021-04-06T06:06:32Z</dcterms:created>
  <dc:creator>lakshay tyagi</dc:creator>
</cp:coreProperties>
</file>